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55" autoAdjust="0"/>
    <p:restoredTop sz="94660"/>
  </p:normalViewPr>
  <p:slideViewPr>
    <p:cSldViewPr snapToGrid="0">
      <p:cViewPr varScale="1">
        <p:scale>
          <a:sx n="51" d="100"/>
          <a:sy n="51" d="100"/>
        </p:scale>
        <p:origin x="67" y="5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9D92B-39B2-442C-90E6-FD5E7CF4489A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A66CF-7B26-4B0C-9760-B558F829018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98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88185DD-2BDD-45C3-9185-042029A4028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510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4902-E2CC-4810-ACF1-1046326437F8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562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337D6-06D2-4397-875C-4B75CF99AD6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4447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EBFA8-C0EB-4A90-B195-905A3EBBF22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13104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A32B-EE90-469A-8846-107CC7F4129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339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EC5-8A84-465E-953C-A2C162413F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845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08682-39A5-4C7F-9E31-EE1C5582D0B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952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EA4-6743-412F-98DA-887CC39AF35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6012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81C9-EBC3-4AED-AC6E-6FD7BE58E96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4943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D5FB-9E79-4A49-9D9F-2C678A067B4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983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D62EC-DFA2-4E26-86A6-312A6798601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442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6F97-016B-460D-BD84-A0BFBB56204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7647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5A24-298D-4357-B32E-1B66D0B39A0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838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37DC-6DD7-4DB6-B728-3FA838CE74B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186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CD08-C0A3-44EF-B5A3-6122FAAC6F1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3987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EAF0-694B-491A-8DF3-9A6F87FB003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6482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09D7-7B21-4E73-8015-D3339CE5B0D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98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C85EC87-17E7-4F2A-9BA3-2118049A426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4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139849"/>
            <a:ext cx="155985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900" dirty="0" err="1" smtClean="0">
                <a:latin typeface="굴림체" panose="020B0609000101010101" pitchFamily="49" charset="-127"/>
                <a:ea typeface="굴림체" panose="020B0609000101010101" pitchFamily="49" charset="-127"/>
              </a:rPr>
              <a:t>내이름</a:t>
            </a:r>
            <a:endParaRPr lang="ko-KR" altLang="en-US" sz="29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73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5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2"/>
              </a:rPr>
              <a:t>하이퍼링크</a:t>
            </a:r>
            <a:endParaRPr lang="ko-KR" altLang="en-US" sz="3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532864" y="1428990"/>
            <a:ext cx="612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ko-KR" altLang="en-US" sz="7000" b="1" cap="none" spc="0" dirty="0" smtClean="0">
                <a:ln/>
                <a:solidFill>
                  <a:schemeClr val="accent3"/>
                </a:solidFill>
                <a:effectLst/>
                <a:latin typeface="돋움체" panose="020B0609000101010101" pitchFamily="49" charset="-127"/>
                <a:ea typeface="돋움체" panose="020B0609000101010101" pitchFamily="49" charset="-127"/>
              </a:rPr>
              <a:t>유리 산업</a:t>
            </a:r>
            <a:endParaRPr lang="en-US" altLang="ko-KR" sz="7000" b="1" cap="none" spc="0" dirty="0">
              <a:ln/>
              <a:solidFill>
                <a:schemeClr val="accent3"/>
              </a:solidFill>
              <a:effectLst/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95829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주요 이벤트">
  <a:themeElements>
    <a:clrScheme name="주요 이벤트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주요 이벤트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주요 이벤트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주요 이벤트</Template>
  <TotalTime>22</TotalTime>
  <Words>3</Words>
  <Application>Microsoft Office PowerPoint</Application>
  <PresentationFormat>와이드스크린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굴림체</vt:lpstr>
      <vt:lpstr>돋움체</vt:lpstr>
      <vt:lpstr>맑은 고딕</vt:lpstr>
      <vt:lpstr>Arial</vt:lpstr>
      <vt:lpstr>Impact</vt:lpstr>
      <vt:lpstr>주요 이벤트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4</cp:revision>
  <dcterms:created xsi:type="dcterms:W3CDTF">2020-12-12T05:25:56Z</dcterms:created>
  <dcterms:modified xsi:type="dcterms:W3CDTF">2020-12-12T05:48:03Z</dcterms:modified>
</cp:coreProperties>
</file>