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3" showSpecialPlsOnTitleSld="0" saveSubsetFonts="1">
  <p:sldMasterIdLst>
    <p:sldMasterId id="2147483660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70" d="100"/>
          <a:sy n="70" d="100"/>
        </p:scale>
        <p:origin x="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46A304-86E2-4A7C-A51A-39C24816C2C4}" type="datetimeFigureOut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1E8212-03D7-452D-B258-DB00BBA688B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8422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A1A09-A86A-4D5A-B4BD-00E0A687B556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694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BB1D3-2897-4972-B882-BBF0C20C32AE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2177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103FE-4AC0-4E06-BD98-69AFFA288D07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772987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5CC34-C181-46DA-954A-38B659DB7DDD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97937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인용문 있는 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E623D-3180-43DD-932F-E806258B551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355110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참 또는 거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AB9CE-9C3E-4CC6-AC3C-6BCDB43EE6B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04332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9BA6-6846-400C-AA87-AC5CA56A9917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89640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26B58-14E3-400F-A9D8-78DC8DD9B883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3855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B00C2-E2B4-461E-A15B-146B11978EDF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1466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5F24C-FD75-4391-9A66-79B3400FF659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7431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22184-1525-490A-AB2F-F16ED7F1C831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9346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26407-0A08-436D-88B1-40A6E29987EF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61791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4DD45-EB17-4B53-9395-ABAB22C576C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5253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4727E-E2EB-4B51-ACED-19E09F98648C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2207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D8F28-98BB-4808-A5D2-084523E693A6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3923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F8491-41D6-4474-8FD6-357F663A60FE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8453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25C47C-DF47-44CA-868D-9D6CB0D7A57D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000">
                <a:solidFill>
                  <a:schemeClr val="accent1"/>
                </a:solidFill>
              </a:defRPr>
            </a:lvl1pPr>
          </a:lstStyle>
          <a:p>
            <a:fld id="{5E74CA83-687C-4A7A-9C78-6F900300A73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0733314" y="152400"/>
            <a:ext cx="13389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000" dirty="0" err="1" smtClean="0">
                <a:latin typeface="바탕체" panose="02030609000101010101" pitchFamily="17" charset="-127"/>
                <a:ea typeface="바탕체" panose="02030609000101010101" pitchFamily="17" charset="-127"/>
              </a:rPr>
              <a:t>내이름</a:t>
            </a:r>
            <a:endParaRPr lang="ko-KR" altLang="en-US" sz="3000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9059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hf hdr="0" ftr="0" dt="0"/>
  <p:txStyles>
    <p:titleStyle>
      <a:lvl1pPr algn="l" defTabSz="457200" rtl="0" eaLnBrk="1" latinLnBrk="1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-test.co.kr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sz="3000" dirty="0" smtClean="0">
                <a:latin typeface="굴림체" panose="020B0609000101010101" pitchFamily="49" charset="-127"/>
                <a:ea typeface="굴림체" panose="020B0609000101010101" pitchFamily="49" charset="-127"/>
                <a:hlinkClick r:id="rId2"/>
              </a:rPr>
              <a:t>하이퍼링크</a:t>
            </a:r>
            <a:endParaRPr lang="ko-KR" altLang="en-US" sz="30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3422832" y="2967335"/>
            <a:ext cx="5760000" cy="1188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6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궁서체" panose="02030609000101010101" pitchFamily="17" charset="-127"/>
                <a:ea typeface="궁서체" panose="02030609000101010101" pitchFamily="17" charset="-127"/>
              </a:rPr>
              <a:t>어린이 박물관</a:t>
            </a:r>
            <a:endParaRPr lang="en-US" altLang="ko-KR" sz="6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153451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6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체험 어린이 박물관</a:t>
            </a:r>
            <a:endParaRPr lang="ko-KR" altLang="en-US" sz="56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  <p:pic>
        <p:nvPicPr>
          <p:cNvPr id="8" name="내용 개체 틀 7"/>
          <p:cNvPicPr preferRelativeResize="0"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031" y="3163093"/>
            <a:ext cx="3240000" cy="2520000"/>
          </a:xfrm>
        </p:spPr>
      </p:pic>
      <p:sp>
        <p:nvSpPr>
          <p:cNvPr id="7" name="내용 개체 틀 6"/>
          <p:cNvSpPr>
            <a:spLocks noGrp="1"/>
          </p:cNvSpPr>
          <p:nvPr>
            <p:ph sz="half" idx="2"/>
          </p:nvPr>
        </p:nvSpPr>
        <p:spPr>
          <a:xfrm>
            <a:off x="5089969" y="2160589"/>
            <a:ext cx="4489459" cy="3663267"/>
          </a:xfrm>
        </p:spPr>
        <p:txBody>
          <a:bodyPr>
            <a:noAutofit/>
          </a:bodyPr>
          <a:lstStyle/>
          <a:p>
            <a:pPr fontAlgn="base">
              <a:lnSpc>
                <a:spcPts val="2400"/>
              </a:lnSpc>
              <a:buSzPct val="95000"/>
              <a:buFont typeface="굴림체" panose="020B0609000101010101" pitchFamily="49" charset="-127"/>
              <a:buChar char="♠"/>
            </a:pPr>
            <a:r>
              <a:rPr lang="ko-KR" altLang="en-US" sz="26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장소 및 대상</a:t>
            </a:r>
          </a:p>
          <a:p>
            <a:pPr lvl="1" fontAlgn="base">
              <a:lnSpc>
                <a:spcPts val="2400"/>
              </a:lnSpc>
            </a:pP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상설 전시관 교육관 어린이 박물관</a:t>
            </a:r>
          </a:p>
          <a:p>
            <a:pPr lvl="1" fontAlgn="base">
              <a:lnSpc>
                <a:spcPts val="2400"/>
              </a:lnSpc>
            </a:pP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초등학생 및 동반가족</a:t>
            </a:r>
          </a:p>
          <a:p>
            <a:pPr fontAlgn="base">
              <a:lnSpc>
                <a:spcPts val="2400"/>
              </a:lnSpc>
              <a:buSzPct val="95000"/>
              <a:buFont typeface="굴림체" panose="020B0609000101010101" pitchFamily="49" charset="-127"/>
              <a:buChar char="♠"/>
            </a:pPr>
            <a:r>
              <a:rPr lang="ko-KR" altLang="en-US" sz="26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신청방법</a:t>
            </a:r>
          </a:p>
          <a:p>
            <a:pPr lvl="1" fontAlgn="base">
              <a:lnSpc>
                <a:spcPts val="2400"/>
              </a:lnSpc>
            </a:pP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인터넷 접수 및 전화 접수</a:t>
            </a:r>
          </a:p>
          <a:p>
            <a:pPr fontAlgn="base">
              <a:lnSpc>
                <a:spcPts val="2400"/>
              </a:lnSpc>
              <a:buSzPct val="95000"/>
              <a:buFont typeface="굴림체" panose="020B0609000101010101" pitchFamily="49" charset="-127"/>
              <a:buChar char="♠"/>
            </a:pPr>
            <a:r>
              <a:rPr lang="ko-KR" altLang="en-US" sz="26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요일 및 시간</a:t>
            </a:r>
          </a:p>
          <a:p>
            <a:pPr lvl="1" fontAlgn="base">
              <a:lnSpc>
                <a:spcPts val="2400"/>
              </a:lnSpc>
            </a:pPr>
            <a:r>
              <a:rPr lang="en-US" altLang="ko-KR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8</a:t>
            </a: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월</a:t>
            </a:r>
            <a:r>
              <a:rPr lang="en-US" altLang="ko-KR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, 10</a:t>
            </a: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월 중 </a:t>
            </a:r>
            <a:r>
              <a:rPr lang="en-US" altLang="ko-KR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2</a:t>
            </a: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회이며</a:t>
            </a:r>
            <a:r>
              <a:rPr lang="en-US" altLang="ko-KR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, </a:t>
            </a: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여름</a:t>
            </a:r>
            <a:r>
              <a:rPr lang="en-US" altLang="ko-KR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, </a:t>
            </a: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겨울</a:t>
            </a:r>
            <a:r>
              <a:rPr lang="en-US" altLang="ko-KR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, </a:t>
            </a: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방학 중에는 </a:t>
            </a:r>
            <a:r>
              <a:rPr lang="en-US" altLang="ko-KR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4</a:t>
            </a:r>
            <a:r>
              <a:rPr lang="ko-KR" altLang="en-US" sz="2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회 </a:t>
            </a:r>
            <a:r>
              <a:rPr lang="ko-KR" altLang="en-US" sz="2000" u="sng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운영</a:t>
            </a:r>
            <a:endParaRPr lang="ko-KR" altLang="en-US" sz="2000" u="sng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7794604"/>
      </p:ext>
    </p:extLst>
  </p:cSld>
  <p:clrMapOvr>
    <a:masterClrMapping/>
  </p:clrMapOvr>
</p:sld>
</file>

<file path=ppt/theme/theme1.xml><?xml version="1.0" encoding="utf-8"?>
<a:theme xmlns:a="http://schemas.openxmlformats.org/drawingml/2006/main" name="패싯">
  <a:themeElements>
    <a:clrScheme name="패싯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패싯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패싯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144</TotalTime>
  <Words>45</Words>
  <Application>Microsoft Office PowerPoint</Application>
  <PresentationFormat>와이드스크린</PresentationFormat>
  <Paragraphs>11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11" baseType="lpstr">
      <vt:lpstr>HY그래픽M</vt:lpstr>
      <vt:lpstr>굴림체</vt:lpstr>
      <vt:lpstr>궁서체</vt:lpstr>
      <vt:lpstr>맑은 고딕</vt:lpstr>
      <vt:lpstr>바탕체</vt:lpstr>
      <vt:lpstr>Arial</vt:lpstr>
      <vt:lpstr>Trebuchet MS</vt:lpstr>
      <vt:lpstr>Wingdings 3</vt:lpstr>
      <vt:lpstr>패싯</vt:lpstr>
      <vt:lpstr>PowerPoint 프레젠테이션</vt:lpstr>
      <vt:lpstr>체험 어린이 박물관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ICI</dc:creator>
  <cp:lastModifiedBy>ICI</cp:lastModifiedBy>
  <cp:revision>6</cp:revision>
  <dcterms:created xsi:type="dcterms:W3CDTF">2020-12-12T03:38:09Z</dcterms:created>
  <dcterms:modified xsi:type="dcterms:W3CDTF">2020-12-12T06:03:08Z</dcterms:modified>
</cp:coreProperties>
</file>