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ShowLst>
    <p:custShow name="프로그램 실행1" id="0">
      <p:sldLst>
        <p:sld r:id="rId2"/>
        <p:sld r:id="rId3"/>
      </p:sldLst>
    </p:custShow>
    <p:custShow name="프로그램 실행2" id="1">
      <p:sldLst>
        <p:sld r:id="rId2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5" autoAdjust="0"/>
    <p:restoredTop sz="94660"/>
  </p:normalViewPr>
  <p:slideViewPr>
    <p:cSldViewPr snapToGrid="0">
      <p:cViewPr varScale="1">
        <p:scale>
          <a:sx n="51" d="100"/>
          <a:sy n="51" d="100"/>
        </p:scale>
        <p:origin x="67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1277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D3DF3-64CE-4075-A38F-EEC6926B1DF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D84C9-A89F-4FF2-9B89-34DB108BF17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정육면체 5"/>
          <p:cNvSpPr/>
          <p:nvPr/>
        </p:nvSpPr>
        <p:spPr>
          <a:xfrm>
            <a:off x="1808207" y="346364"/>
            <a:ext cx="3240000" cy="792000"/>
          </a:xfrm>
          <a:prstGeom prst="cub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유리 산업 조망</a:t>
            </a:r>
            <a:endParaRPr lang="ko-KR" altLang="en-US" sz="23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6859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>
                <a:latin typeface="돋움체" panose="020B0609000101010101" pitchFamily="49" charset="-127"/>
                <a:ea typeface="돋움체" panose="020B0609000101010101" pitchFamily="49" charset="-127"/>
              </a:rPr>
              <a:t>유리의 특성 및 원료 등에 대한 자료입니다</a:t>
            </a:r>
            <a:r>
              <a:rPr lang="en-US" altLang="ko-KR" sz="1500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A66CF-7B26-4B0C-9760-B558F8290181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422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  <p:transition spd="slow" advClick="0" advTm="55000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  <p:transition spd="slow" advClick="0" advTm="55000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  <p:transition spd="slow" advClick="0" advTm="55000"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  <p:transition spd="slow" advClick="0" advTm="55000"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  <p:transition spd="slow" advClick="0" advTm="55000"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  <p:transition spd="slow" advClick="0" advTm="55000"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  <p:transition spd="slow" advClick="0" advTm="55000"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  <p:transition spd="slow" advClick="0" advTm="55000"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  <p:transition spd="slow" advClick="0" advTm="55000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  <p:transition spd="slow" advClick="0" advTm="55000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  <p:transition spd="slow" advClick="0" advTm="55000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  <p:transition spd="slow" advClick="0" advTm="55000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  <p:transition spd="slow" advClick="0" advTm="55000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  <p:transition spd="slow" advClick="0" advTm="55000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  <p:transition spd="slow" advClick="0" advTm="55000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  <p:transition spd="slow" advClick="0" advTm="55000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  <p:transition spd="slow" advClick="0" advTm="55000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 advClick="0" advTm="55000">
    <p:cover dir="u"/>
  </p:transition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유리의 특성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3"/>
          </p:nvPr>
        </p:nvSpPr>
        <p:spPr>
          <a:xfrm>
            <a:off x="685799" y="2063396"/>
            <a:ext cx="6508508" cy="3311189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특성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유리는 공통적으로 빛에 대한 투명도를 갖고 있다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원료의 순도가 중요하며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원료에 포함되어 있는 철분이 투명도에 중요</a:t>
            </a: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규사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붕산이 주원료이며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코발트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망간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니켈 등이 색상을 결정한다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산화 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질산나트륨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질산칼륨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 err="1">
                <a:latin typeface="돋움체" panose="020B0609000101010101" pitchFamily="49" charset="-127"/>
                <a:ea typeface="돋움체" panose="020B0609000101010101" pitchFamily="49" charset="-127"/>
              </a:rPr>
              <a:t>산화바륨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2200"/>
              </a:lnSpc>
            </a:pP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44" y="2360637"/>
            <a:ext cx="288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7563844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8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유리의 주원료</a:t>
            </a:r>
            <a:endParaRPr lang="ko-KR" altLang="en-US" sz="58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8172664"/>
              </p:ext>
            </p:extLst>
          </p:nvPr>
        </p:nvGraphicFramePr>
        <p:xfrm>
          <a:off x="685800" y="2063748"/>
          <a:ext cx="10394952" cy="337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2823">
                  <a:extLst>
                    <a:ext uri="{9D8B030D-6E8A-4147-A177-3AD203B41FA5}">
                      <a16:colId xmlns:a16="http://schemas.microsoft.com/office/drawing/2014/main" val="409315189"/>
                    </a:ext>
                  </a:extLst>
                </a:gridCol>
                <a:gridCol w="2293495">
                  <a:extLst>
                    <a:ext uri="{9D8B030D-6E8A-4147-A177-3AD203B41FA5}">
                      <a16:colId xmlns:a16="http://schemas.microsoft.com/office/drawing/2014/main" val="228593323"/>
                    </a:ext>
                  </a:extLst>
                </a:gridCol>
                <a:gridCol w="5846164">
                  <a:extLst>
                    <a:ext uri="{9D8B030D-6E8A-4147-A177-3AD203B41FA5}">
                      <a16:colId xmlns:a16="http://schemas.microsoft.com/office/drawing/2014/main" val="3296718977"/>
                    </a:ext>
                  </a:extLst>
                </a:gridCol>
                <a:gridCol w="842470">
                  <a:extLst>
                    <a:ext uri="{9D8B030D-6E8A-4147-A177-3AD203B41FA5}">
                      <a16:colId xmlns:a16="http://schemas.microsoft.com/office/drawing/2014/main" val="844301055"/>
                    </a:ext>
                  </a:extLst>
                </a:gridCol>
              </a:tblGrid>
              <a:tr h="5841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948771593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구조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규사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붕산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89159"/>
                  </a:ext>
                </a:extLst>
              </a:tr>
              <a:tr h="10430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설징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변화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소다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산화칼슘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산화알루미늄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산화아연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220726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 작용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질산나트륨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산화바륨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222994"/>
                  </a:ext>
                </a:extLst>
              </a:tr>
              <a:tr h="58413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색상 결정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코발트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니켈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적자색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우라늄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녹색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71853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0566409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1357256" y="668169"/>
            <a:ext cx="9360000" cy="5040000"/>
            <a:chOff x="1204856" y="871369"/>
            <a:chExt cx="9585063" cy="4675194"/>
          </a:xfrm>
        </p:grpSpPr>
        <p:sp>
          <p:nvSpPr>
            <p:cNvPr id="3" name="배지 2"/>
            <p:cNvSpPr/>
            <p:nvPr/>
          </p:nvSpPr>
          <p:spPr>
            <a:xfrm>
              <a:off x="2043953" y="871369"/>
              <a:ext cx="7906871" cy="753036"/>
            </a:xfrm>
            <a:prstGeom prst="plaque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유리의  제조공정</a:t>
              </a:r>
              <a:endParaRPr lang="ko-KR" altLang="en-US" dirty="0"/>
            </a:p>
          </p:txBody>
        </p:sp>
        <p:sp>
          <p:nvSpPr>
            <p:cNvPr id="4" name="모서리가 둥근 직사각형 3"/>
            <p:cNvSpPr/>
            <p:nvPr/>
          </p:nvSpPr>
          <p:spPr>
            <a:xfrm>
              <a:off x="1204856" y="1835175"/>
              <a:ext cx="9585063" cy="3711388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육각형 4"/>
            <p:cNvSpPr/>
            <p:nvPr/>
          </p:nvSpPr>
          <p:spPr>
            <a:xfrm>
              <a:off x="1605280" y="2316480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육각형 5"/>
            <p:cNvSpPr/>
            <p:nvPr/>
          </p:nvSpPr>
          <p:spPr>
            <a:xfrm>
              <a:off x="1605280" y="3303893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육각형 6"/>
            <p:cNvSpPr/>
            <p:nvPr/>
          </p:nvSpPr>
          <p:spPr>
            <a:xfrm>
              <a:off x="1605280" y="4291305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6080" y="2743200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56080" y="3755415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2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56080" y="4774609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cxnSp>
          <p:nvCxnSpPr>
            <p:cNvPr id="13" name="직선 화살표 연결선 12"/>
            <p:cNvCxnSpPr>
              <a:stCxn id="21" idx="3"/>
              <a:endCxn id="22" idx="1"/>
            </p:cNvCxnSpPr>
            <p:nvPr/>
          </p:nvCxnSpPr>
          <p:spPr>
            <a:xfrm>
              <a:off x="5187428" y="2545080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>
              <a:stCxn id="22" idx="3"/>
              <a:endCxn id="23" idx="1"/>
            </p:cNvCxnSpPr>
            <p:nvPr/>
          </p:nvCxnSpPr>
          <p:spPr>
            <a:xfrm>
              <a:off x="7099674" y="2545080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>
              <a:stCxn id="26" idx="3"/>
              <a:endCxn id="27" idx="1"/>
            </p:cNvCxnSpPr>
            <p:nvPr/>
          </p:nvCxnSpPr>
          <p:spPr>
            <a:xfrm>
              <a:off x="7099674" y="3554705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>
              <a:stCxn id="25" idx="3"/>
              <a:endCxn id="26" idx="1"/>
            </p:cNvCxnSpPr>
            <p:nvPr/>
          </p:nvCxnSpPr>
          <p:spPr>
            <a:xfrm>
              <a:off x="5187428" y="3554705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>
              <a:stCxn id="28" idx="3"/>
              <a:endCxn id="29" idx="1"/>
            </p:cNvCxnSpPr>
            <p:nvPr/>
          </p:nvCxnSpPr>
          <p:spPr>
            <a:xfrm>
              <a:off x="6052110" y="4532064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/>
            <p:cNvCxnSpPr>
              <a:stCxn id="27" idx="2"/>
            </p:cNvCxnSpPr>
            <p:nvPr/>
          </p:nvCxnSpPr>
          <p:spPr>
            <a:xfrm flipH="1">
              <a:off x="5195422" y="3823945"/>
              <a:ext cx="2993165" cy="40371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>
              <a:endCxn id="25" idx="0"/>
            </p:cNvCxnSpPr>
            <p:nvPr/>
          </p:nvCxnSpPr>
          <p:spPr>
            <a:xfrm flipH="1">
              <a:off x="4364094" y="2794144"/>
              <a:ext cx="370294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/>
            <p:cNvCxnSpPr>
              <a:stCxn id="26" idx="0"/>
            </p:cNvCxnSpPr>
            <p:nvPr/>
          </p:nvCxnSpPr>
          <p:spPr>
            <a:xfrm flipH="1" flipV="1">
              <a:off x="4935054" y="2794144"/>
              <a:ext cx="134128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오각형 20"/>
            <p:cNvSpPr/>
            <p:nvPr/>
          </p:nvSpPr>
          <p:spPr>
            <a:xfrm>
              <a:off x="3810000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원료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배합</a:t>
              </a:r>
              <a:endParaRPr lang="ko-KR" altLang="en-US" dirty="0"/>
            </a:p>
          </p:txBody>
        </p:sp>
        <p:sp>
          <p:nvSpPr>
            <p:cNvPr id="22" name="오각형 21"/>
            <p:cNvSpPr/>
            <p:nvPr/>
          </p:nvSpPr>
          <p:spPr>
            <a:xfrm>
              <a:off x="5722246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용해</a:t>
              </a:r>
              <a:endParaRPr lang="ko-KR" altLang="en-US" dirty="0"/>
            </a:p>
          </p:txBody>
        </p:sp>
        <p:sp>
          <p:nvSpPr>
            <p:cNvPr id="23" name="오각형 22"/>
            <p:cNvSpPr/>
            <p:nvPr/>
          </p:nvSpPr>
          <p:spPr>
            <a:xfrm>
              <a:off x="7634493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틀성형</a:t>
              </a:r>
              <a:endParaRPr lang="ko-KR" altLang="en-US" dirty="0"/>
            </a:p>
          </p:txBody>
        </p:sp>
        <p:sp>
          <p:nvSpPr>
            <p:cNvPr id="24" name="세로로 말린 두루마리 모양 23"/>
            <p:cNvSpPr/>
            <p:nvPr/>
          </p:nvSpPr>
          <p:spPr>
            <a:xfrm>
              <a:off x="9347200" y="2103120"/>
              <a:ext cx="894080" cy="3040821"/>
            </a:xfrm>
            <a:prstGeom prst="vertic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ko-KR" altLang="en-US" dirty="0" smtClean="0"/>
                <a:t>유리의  재활용</a:t>
              </a:r>
              <a:endParaRPr lang="ko-KR" altLang="en-US" dirty="0"/>
            </a:p>
          </p:txBody>
        </p:sp>
        <p:sp>
          <p:nvSpPr>
            <p:cNvPr id="25" name="오각형 24"/>
            <p:cNvSpPr/>
            <p:nvPr/>
          </p:nvSpPr>
          <p:spPr>
            <a:xfrm>
              <a:off x="3810000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저온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냉각</a:t>
              </a:r>
              <a:endParaRPr lang="ko-KR" altLang="en-US" dirty="0"/>
            </a:p>
          </p:txBody>
        </p:sp>
        <p:sp>
          <p:nvSpPr>
            <p:cNvPr id="26" name="오각형 25"/>
            <p:cNvSpPr/>
            <p:nvPr/>
          </p:nvSpPr>
          <p:spPr>
            <a:xfrm>
              <a:off x="5722246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검사</a:t>
              </a:r>
              <a:endParaRPr lang="ko-KR" altLang="en-US" dirty="0"/>
            </a:p>
          </p:txBody>
        </p:sp>
        <p:sp>
          <p:nvSpPr>
            <p:cNvPr id="27" name="오각형 26"/>
            <p:cNvSpPr/>
            <p:nvPr/>
          </p:nvSpPr>
          <p:spPr>
            <a:xfrm>
              <a:off x="7634493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인쇄</a:t>
              </a:r>
              <a:endParaRPr lang="ko-KR" altLang="en-US" dirty="0"/>
            </a:p>
          </p:txBody>
        </p:sp>
        <p:sp>
          <p:nvSpPr>
            <p:cNvPr id="28" name="오각형 27"/>
            <p:cNvSpPr/>
            <p:nvPr/>
          </p:nvSpPr>
          <p:spPr>
            <a:xfrm>
              <a:off x="4674682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포장</a:t>
              </a:r>
              <a:endParaRPr lang="ko-KR" altLang="en-US" dirty="0"/>
            </a:p>
          </p:txBody>
        </p:sp>
        <p:sp>
          <p:nvSpPr>
            <p:cNvPr id="29" name="오각형 28"/>
            <p:cNvSpPr/>
            <p:nvPr/>
          </p:nvSpPr>
          <p:spPr>
            <a:xfrm>
              <a:off x="6586929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출하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546965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62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62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554256" y="2364566"/>
            <a:ext cx="3632865" cy="2160000"/>
            <a:chOff x="3554256" y="2364566"/>
            <a:chExt cx="3632865" cy="2160000"/>
          </a:xfrm>
        </p:grpSpPr>
        <p:sp>
          <p:nvSpPr>
            <p:cNvPr id="4" name="달 3">
              <a:hlinkHover r:id="rId2" action="ppaction://program"/>
            </p:cNvPr>
            <p:cNvSpPr/>
            <p:nvPr/>
          </p:nvSpPr>
          <p:spPr>
            <a:xfrm>
              <a:off x="3554256" y="2364566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35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Hover r:id="rId2" action="ppaction://program"/>
            </p:cNvPr>
            <p:cNvSpPr/>
            <p:nvPr/>
          </p:nvSpPr>
          <p:spPr>
            <a:xfrm flipH="1">
              <a:off x="5387121" y="2364566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35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4512896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159</TotalTime>
  <Words>127</Words>
  <Application>Microsoft Office PowerPoint</Application>
  <PresentationFormat>와이드스크린</PresentationFormat>
  <Paragraphs>47</Paragraphs>
  <Slides>5</Slides>
  <Notes>1</Notes>
  <HiddenSlides>1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5" baseType="lpstr">
      <vt:lpstr>굴림체</vt:lpstr>
      <vt:lpstr>궁서체</vt:lpstr>
      <vt:lpstr>돋움체</vt:lpstr>
      <vt:lpstr>맑은 고딕</vt:lpstr>
      <vt:lpstr>바탕체</vt:lpstr>
      <vt:lpstr>Arial</vt:lpstr>
      <vt:lpstr>Impact</vt:lpstr>
      <vt:lpstr>주요 이벤트</vt:lpstr>
      <vt:lpstr>PowerPoint 프레젠테이션</vt:lpstr>
      <vt:lpstr>유리의 특성</vt:lpstr>
      <vt:lpstr>유리의 주원료</vt:lpstr>
      <vt:lpstr>PowerPoint 프레젠테이션</vt:lpstr>
      <vt:lpstr>프로그램 실행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12</cp:revision>
  <dcterms:created xsi:type="dcterms:W3CDTF">2020-12-12T05:25:56Z</dcterms:created>
  <dcterms:modified xsi:type="dcterms:W3CDTF">2020-12-12T08:05:47Z</dcterms:modified>
</cp:coreProperties>
</file>