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howSpecialPlsOnTitleSld="0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70" d="100"/>
          <a:sy n="70" d="100"/>
        </p:scale>
        <p:origin x="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46A304-86E2-4A7C-A51A-39C24816C2C4}" type="datetimeFigureOut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E8212-03D7-452D-B258-DB00BBA688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842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1A09-A86A-4D5A-B4BD-00E0A687B556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694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B1D3-2897-4972-B882-BBF0C20C32AE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2177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03FE-4AC0-4E06-BD98-69AFFA288D0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77298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5CC34-C181-46DA-954A-38B659DB7DD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979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E623D-3180-43DD-932F-E806258B551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5511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B9CE-9C3E-4CC6-AC3C-6BCDB43EE6B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4332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9BA6-6846-400C-AA87-AC5CA56A9917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89640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26B58-14E3-400F-A9D8-78DC8DD9B883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3855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B00C2-E2B4-461E-A15B-146B11978EDF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1466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5F24C-FD75-4391-9A66-79B3400FF659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743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22184-1525-490A-AB2F-F16ED7F1C831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9346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6407-0A08-436D-88B1-40A6E29987EF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1791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4DD45-EB17-4B53-9395-ABAB22C576C2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5253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4727E-E2EB-4B51-ACED-19E09F98648C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2207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D8F28-98BB-4808-A5D2-084523E693A6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3923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F8491-41D6-4474-8FD6-357F663A60FE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CA83-687C-4A7A-9C78-6F900300A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8453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5C47C-DF47-44CA-868D-9D6CB0D7A57D}" type="datetime1">
              <a:rPr lang="ko-KR" altLang="en-US" smtClean="0"/>
              <a:t>2020-12-12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chemeClr val="accent1"/>
                </a:solidFill>
              </a:defRPr>
            </a:lvl1pPr>
          </a:lstStyle>
          <a:p>
            <a:fld id="{5E74CA83-687C-4A7A-9C78-6F900300A73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733314" y="152400"/>
            <a:ext cx="13389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err="1" smtClean="0">
                <a:latin typeface="바탕체" panose="02030609000101010101" pitchFamily="17" charset="-127"/>
                <a:ea typeface="바탕체" panose="02030609000101010101" pitchFamily="17" charset="-127"/>
              </a:rPr>
              <a:t>내이름</a:t>
            </a:r>
            <a:endParaRPr lang="ko-KR" altLang="en-US" sz="30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9059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ftr="0" dt="0"/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5345127"/>
      </p:ext>
    </p:extLst>
  </p:cSld>
  <p:clrMapOvr>
    <a:masterClrMapping/>
  </p:clrMapOvr>
</p:sld>
</file>

<file path=ppt/theme/theme1.xml><?xml version="1.0" encoding="utf-8"?>
<a:theme xmlns:a="http://schemas.openxmlformats.org/drawingml/2006/main" name="패싯">
  <a:themeElements>
    <a:clrScheme name="패싯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패싯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패싯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115</TotalTime>
  <Words>0</Words>
  <Application>Microsoft Office PowerPoint</Application>
  <PresentationFormat>와이드스크린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HY그래픽M</vt:lpstr>
      <vt:lpstr>맑은 고딕</vt:lpstr>
      <vt:lpstr>바탕체</vt:lpstr>
      <vt:lpstr>Arial</vt:lpstr>
      <vt:lpstr>Trebuchet MS</vt:lpstr>
      <vt:lpstr>Wingdings 3</vt:lpstr>
      <vt:lpstr>패싯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2</cp:revision>
  <dcterms:created xsi:type="dcterms:W3CDTF">2020-12-12T03:38:09Z</dcterms:created>
  <dcterms:modified xsi:type="dcterms:W3CDTF">2020-12-12T05:33:25Z</dcterms:modified>
</cp:coreProperties>
</file>