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55" autoAdjust="0"/>
    <p:restoredTop sz="94660"/>
  </p:normalViewPr>
  <p:slideViewPr>
    <p:cSldViewPr snapToGrid="0">
      <p:cViewPr varScale="1">
        <p:scale>
          <a:sx n="51" d="100"/>
          <a:sy n="51" d="100"/>
        </p:scale>
        <p:origin x="72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9D92B-39B2-442C-90E6-FD5E7CF4489A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A66CF-7B26-4B0C-9760-B558F82901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98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88185DD-2BDD-45C3-9185-042029A4028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510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4902-E2CC-4810-ACF1-1046326437F8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562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337D6-06D2-4397-875C-4B75CF99AD6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447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EBFA8-C0EB-4A90-B195-905A3EBBF22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3104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A32B-EE90-469A-8846-107CC7F4129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339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EC5-8A84-465E-953C-A2C162413F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845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08682-39A5-4C7F-9E31-EE1C5582D0B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952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EA4-6743-412F-98DA-887CC39AF35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6012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81C9-EBC3-4AED-AC6E-6FD7BE58E96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4943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D5FB-9E79-4A49-9D9F-2C678A067B4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983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D62EC-DFA2-4E26-86A6-312A6798601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442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6F97-016B-460D-BD84-A0BFBB56204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647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5A24-298D-4357-B32E-1B66D0B39A0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838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37DC-6DD7-4DB6-B728-3FA838CE74B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186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CD08-C0A3-44EF-B5A3-6122FAAC6F1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98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EAF0-694B-491A-8DF3-9A6F87FB003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482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09D7-7B21-4E73-8015-D3339CE5B0D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8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C85EC87-17E7-4F2A-9BA3-2118049A426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139849"/>
            <a:ext cx="155985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dirty="0" err="1" smtClean="0">
                <a:latin typeface="굴림체" panose="020B0609000101010101" pitchFamily="49" charset="-127"/>
                <a:ea typeface="굴림체" panose="020B0609000101010101" pitchFamily="49" charset="-127"/>
              </a:rPr>
              <a:t>내이름</a:t>
            </a:r>
            <a:endParaRPr lang="ko-KR" altLang="en-US" sz="29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73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5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532864" y="1428990"/>
            <a:ext cx="612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ko-KR" altLang="en-US" sz="7000" b="1" cap="none" spc="0" dirty="0" smtClean="0">
                <a:ln/>
                <a:solidFill>
                  <a:schemeClr val="accent3"/>
                </a:solidFill>
                <a:effectLst/>
                <a:latin typeface="돋움체" panose="020B0609000101010101" pitchFamily="49" charset="-127"/>
                <a:ea typeface="돋움체" panose="020B0609000101010101" pitchFamily="49" charset="-127"/>
              </a:rPr>
              <a:t>유리 산업</a:t>
            </a:r>
            <a:endParaRPr lang="en-US" altLang="ko-KR" sz="7000" b="1" cap="none" spc="0" dirty="0">
              <a:ln/>
              <a:solidFill>
                <a:schemeClr val="accent3"/>
              </a:solidFill>
              <a:effectLst/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9582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유리의 특성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3"/>
          </p:nvPr>
        </p:nvSpPr>
        <p:spPr>
          <a:xfrm>
            <a:off x="685799" y="2063396"/>
            <a:ext cx="6508508" cy="3311189"/>
          </a:xfrm>
        </p:spPr>
        <p:txBody>
          <a:bodyPr>
            <a:noAutofit/>
          </a:bodyPr>
          <a:lstStyle/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특성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유리는 공통적으로 빛에 대한 투명도를 갖고 있다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원료의 순도가 중요하며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원료에 포함되어 있는 철분이 투명도에 중요</a:t>
            </a: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규사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붕산이 주원료이며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코발트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망간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니켈 등이 색상을 결정한다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산화 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질산나트륨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질산칼륨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 err="1">
                <a:latin typeface="돋움체" panose="020B0609000101010101" pitchFamily="49" charset="-127"/>
                <a:ea typeface="돋움체" panose="020B0609000101010101" pitchFamily="49" charset="-127"/>
              </a:rPr>
              <a:t>산화바륨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>
              <a:lnSpc>
                <a:spcPts val="2200"/>
              </a:lnSpc>
            </a:pP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544" y="2360637"/>
            <a:ext cx="2880000" cy="2880000"/>
          </a:xfr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7563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8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유리의 주원료</a:t>
            </a:r>
            <a:endParaRPr lang="ko-KR" altLang="en-US" sz="58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88172664"/>
              </p:ext>
            </p:extLst>
          </p:nvPr>
        </p:nvGraphicFramePr>
        <p:xfrm>
          <a:off x="685800" y="2063748"/>
          <a:ext cx="10394952" cy="3379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2823">
                  <a:extLst>
                    <a:ext uri="{9D8B030D-6E8A-4147-A177-3AD203B41FA5}">
                      <a16:colId xmlns:a16="http://schemas.microsoft.com/office/drawing/2014/main" val="409315189"/>
                    </a:ext>
                  </a:extLst>
                </a:gridCol>
                <a:gridCol w="2293495">
                  <a:extLst>
                    <a:ext uri="{9D8B030D-6E8A-4147-A177-3AD203B41FA5}">
                      <a16:colId xmlns:a16="http://schemas.microsoft.com/office/drawing/2014/main" val="228593323"/>
                    </a:ext>
                  </a:extLst>
                </a:gridCol>
                <a:gridCol w="5846164">
                  <a:extLst>
                    <a:ext uri="{9D8B030D-6E8A-4147-A177-3AD203B41FA5}">
                      <a16:colId xmlns:a16="http://schemas.microsoft.com/office/drawing/2014/main" val="3296718977"/>
                    </a:ext>
                  </a:extLst>
                </a:gridCol>
                <a:gridCol w="842470">
                  <a:extLst>
                    <a:ext uri="{9D8B030D-6E8A-4147-A177-3AD203B41FA5}">
                      <a16:colId xmlns:a16="http://schemas.microsoft.com/office/drawing/2014/main" val="844301055"/>
                    </a:ext>
                  </a:extLst>
                </a:gridCol>
              </a:tblGrid>
              <a:tr h="5841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기능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948771593"/>
                  </a:ext>
                </a:extLst>
              </a:tr>
              <a:tr h="58413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주원료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기본 구조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규사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붕산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389159"/>
                  </a:ext>
                </a:extLst>
              </a:tr>
              <a:tr h="10430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기본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설징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변화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소다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산화칼슘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산화칼륨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산화알루미늄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산화아연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220726"/>
                  </a:ext>
                </a:extLst>
              </a:tr>
              <a:tr h="58413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부원료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 작용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질산나트륨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질산칼륨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산화바륨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4222994"/>
                  </a:ext>
                </a:extLst>
              </a:tr>
              <a:tr h="58413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색상 결정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코발트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자색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니켈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적자색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우라늄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녹색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718536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0566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3</a:t>
            </a:fld>
            <a:endParaRPr lang="ko-KR" altLang="en-US"/>
          </a:p>
        </p:txBody>
      </p:sp>
      <p:grpSp>
        <p:nvGrpSpPr>
          <p:cNvPr id="51" name="그룹 50"/>
          <p:cNvGrpSpPr/>
          <p:nvPr/>
        </p:nvGrpSpPr>
        <p:grpSpPr>
          <a:xfrm>
            <a:off x="1357256" y="668169"/>
            <a:ext cx="9360000" cy="5040000"/>
            <a:chOff x="1204856" y="871369"/>
            <a:chExt cx="9585063" cy="4675194"/>
          </a:xfrm>
        </p:grpSpPr>
        <p:sp>
          <p:nvSpPr>
            <p:cNvPr id="3" name="배지 2"/>
            <p:cNvSpPr/>
            <p:nvPr/>
          </p:nvSpPr>
          <p:spPr>
            <a:xfrm>
              <a:off x="2043953" y="871369"/>
              <a:ext cx="7906871" cy="753036"/>
            </a:xfrm>
            <a:prstGeom prst="plaque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유리의  제조공정</a:t>
              </a:r>
              <a:endParaRPr lang="ko-KR" altLang="en-US" dirty="0"/>
            </a:p>
          </p:txBody>
        </p:sp>
        <p:sp>
          <p:nvSpPr>
            <p:cNvPr id="4" name="모서리가 둥근 직사각형 3"/>
            <p:cNvSpPr/>
            <p:nvPr/>
          </p:nvSpPr>
          <p:spPr>
            <a:xfrm>
              <a:off x="1204856" y="1835175"/>
              <a:ext cx="9585063" cy="3711388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육각형 4"/>
            <p:cNvSpPr/>
            <p:nvPr/>
          </p:nvSpPr>
          <p:spPr>
            <a:xfrm>
              <a:off x="1605280" y="2316480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육각형 5"/>
            <p:cNvSpPr/>
            <p:nvPr/>
          </p:nvSpPr>
          <p:spPr>
            <a:xfrm>
              <a:off x="1605280" y="3303893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육각형 6"/>
            <p:cNvSpPr/>
            <p:nvPr/>
          </p:nvSpPr>
          <p:spPr>
            <a:xfrm>
              <a:off x="1605280" y="4291305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56080" y="2743200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1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56080" y="3755415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/>
                <a:t>2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56080" y="4774609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3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cxnSp>
          <p:nvCxnSpPr>
            <p:cNvPr id="13" name="직선 화살표 연결선 12"/>
            <p:cNvCxnSpPr>
              <a:stCxn id="21" idx="3"/>
              <a:endCxn id="22" idx="1"/>
            </p:cNvCxnSpPr>
            <p:nvPr/>
          </p:nvCxnSpPr>
          <p:spPr>
            <a:xfrm>
              <a:off x="5187428" y="2545080"/>
              <a:ext cx="534818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화살표 연결선 13"/>
            <p:cNvCxnSpPr>
              <a:stCxn id="22" idx="3"/>
              <a:endCxn id="23" idx="1"/>
            </p:cNvCxnSpPr>
            <p:nvPr/>
          </p:nvCxnSpPr>
          <p:spPr>
            <a:xfrm>
              <a:off x="7099674" y="2545080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화살표 연결선 14"/>
            <p:cNvCxnSpPr>
              <a:stCxn id="26" idx="3"/>
              <a:endCxn id="27" idx="1"/>
            </p:cNvCxnSpPr>
            <p:nvPr/>
          </p:nvCxnSpPr>
          <p:spPr>
            <a:xfrm>
              <a:off x="7099674" y="3554705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>
              <a:stCxn id="25" idx="3"/>
              <a:endCxn id="26" idx="1"/>
            </p:cNvCxnSpPr>
            <p:nvPr/>
          </p:nvCxnSpPr>
          <p:spPr>
            <a:xfrm>
              <a:off x="5187428" y="3554705"/>
              <a:ext cx="534818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화살표 연결선 16"/>
            <p:cNvCxnSpPr>
              <a:stCxn id="28" idx="3"/>
              <a:endCxn id="29" idx="1"/>
            </p:cNvCxnSpPr>
            <p:nvPr/>
          </p:nvCxnSpPr>
          <p:spPr>
            <a:xfrm>
              <a:off x="6052110" y="4532064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화살표 연결선 17"/>
            <p:cNvCxnSpPr>
              <a:stCxn id="27" idx="2"/>
            </p:cNvCxnSpPr>
            <p:nvPr/>
          </p:nvCxnSpPr>
          <p:spPr>
            <a:xfrm flipH="1">
              <a:off x="5195422" y="3823945"/>
              <a:ext cx="2993165" cy="40371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화살표 연결선 18"/>
            <p:cNvCxnSpPr>
              <a:endCxn id="25" idx="0"/>
            </p:cNvCxnSpPr>
            <p:nvPr/>
          </p:nvCxnSpPr>
          <p:spPr>
            <a:xfrm flipH="1">
              <a:off x="4364094" y="2794144"/>
              <a:ext cx="3702946" cy="49132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화살표 연결선 19"/>
            <p:cNvCxnSpPr>
              <a:stCxn id="26" idx="0"/>
            </p:cNvCxnSpPr>
            <p:nvPr/>
          </p:nvCxnSpPr>
          <p:spPr>
            <a:xfrm flipH="1" flipV="1">
              <a:off x="4935054" y="2794144"/>
              <a:ext cx="1341286" cy="49132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오각형 20"/>
            <p:cNvSpPr/>
            <p:nvPr/>
          </p:nvSpPr>
          <p:spPr>
            <a:xfrm>
              <a:off x="3810000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원료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배합</a:t>
              </a:r>
              <a:endParaRPr lang="ko-KR" altLang="en-US" dirty="0"/>
            </a:p>
          </p:txBody>
        </p:sp>
        <p:sp>
          <p:nvSpPr>
            <p:cNvPr id="22" name="오각형 21"/>
            <p:cNvSpPr/>
            <p:nvPr/>
          </p:nvSpPr>
          <p:spPr>
            <a:xfrm>
              <a:off x="5722246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용해</a:t>
              </a:r>
              <a:endParaRPr lang="ko-KR" altLang="en-US" dirty="0"/>
            </a:p>
          </p:txBody>
        </p:sp>
        <p:sp>
          <p:nvSpPr>
            <p:cNvPr id="23" name="오각형 22"/>
            <p:cNvSpPr/>
            <p:nvPr/>
          </p:nvSpPr>
          <p:spPr>
            <a:xfrm>
              <a:off x="7634493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틀성형</a:t>
              </a:r>
              <a:endParaRPr lang="ko-KR" altLang="en-US" dirty="0"/>
            </a:p>
          </p:txBody>
        </p:sp>
        <p:sp>
          <p:nvSpPr>
            <p:cNvPr id="24" name="세로로 말린 두루마리 모양 23"/>
            <p:cNvSpPr/>
            <p:nvPr/>
          </p:nvSpPr>
          <p:spPr>
            <a:xfrm>
              <a:off x="9347200" y="2103120"/>
              <a:ext cx="894080" cy="3040821"/>
            </a:xfrm>
            <a:prstGeom prst="verticalScrol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ko-KR" altLang="en-US" dirty="0" smtClean="0"/>
                <a:t>유리의  재활용</a:t>
              </a:r>
              <a:endParaRPr lang="ko-KR" altLang="en-US" dirty="0"/>
            </a:p>
          </p:txBody>
        </p:sp>
        <p:sp>
          <p:nvSpPr>
            <p:cNvPr id="25" name="오각형 24"/>
            <p:cNvSpPr/>
            <p:nvPr/>
          </p:nvSpPr>
          <p:spPr>
            <a:xfrm>
              <a:off x="3810000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저온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냉각</a:t>
              </a:r>
              <a:endParaRPr lang="ko-KR" altLang="en-US" dirty="0"/>
            </a:p>
          </p:txBody>
        </p:sp>
        <p:sp>
          <p:nvSpPr>
            <p:cNvPr id="26" name="오각형 25"/>
            <p:cNvSpPr/>
            <p:nvPr/>
          </p:nvSpPr>
          <p:spPr>
            <a:xfrm>
              <a:off x="5722246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검사</a:t>
              </a:r>
              <a:endParaRPr lang="ko-KR" altLang="en-US" dirty="0"/>
            </a:p>
          </p:txBody>
        </p:sp>
        <p:sp>
          <p:nvSpPr>
            <p:cNvPr id="27" name="오각형 26"/>
            <p:cNvSpPr/>
            <p:nvPr/>
          </p:nvSpPr>
          <p:spPr>
            <a:xfrm>
              <a:off x="7634493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인쇄</a:t>
              </a:r>
              <a:endParaRPr lang="ko-KR" altLang="en-US" dirty="0"/>
            </a:p>
          </p:txBody>
        </p:sp>
        <p:sp>
          <p:nvSpPr>
            <p:cNvPr id="28" name="오각형 27"/>
            <p:cNvSpPr/>
            <p:nvPr/>
          </p:nvSpPr>
          <p:spPr>
            <a:xfrm>
              <a:off x="4674682" y="4262824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포장</a:t>
              </a:r>
              <a:endParaRPr lang="ko-KR" altLang="en-US" dirty="0"/>
            </a:p>
          </p:txBody>
        </p:sp>
        <p:sp>
          <p:nvSpPr>
            <p:cNvPr id="29" name="오각형 28"/>
            <p:cNvSpPr/>
            <p:nvPr/>
          </p:nvSpPr>
          <p:spPr>
            <a:xfrm>
              <a:off x="6586929" y="4262824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출하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91546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62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프로그램 실행</a:t>
            </a:r>
            <a:endParaRPr lang="ko-KR" altLang="en-US" sz="62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4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3554256" y="2364566"/>
            <a:ext cx="3632865" cy="2160000"/>
            <a:chOff x="3554256" y="2364566"/>
            <a:chExt cx="3632865" cy="2160000"/>
          </a:xfrm>
        </p:grpSpPr>
        <p:sp>
          <p:nvSpPr>
            <p:cNvPr id="4" name="달 3">
              <a:hlinkHover r:id="rId2" action="ppaction://program"/>
            </p:cNvPr>
            <p:cNvSpPr/>
            <p:nvPr/>
          </p:nvSpPr>
          <p:spPr>
            <a:xfrm>
              <a:off x="3554256" y="2364566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6350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달 4">
              <a:hlinkHover r:id="rId2" action="ppaction://program"/>
            </p:cNvPr>
            <p:cNvSpPr/>
            <p:nvPr/>
          </p:nvSpPr>
          <p:spPr>
            <a:xfrm flipH="1">
              <a:off x="5387121" y="2364566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6350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4512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주요 이벤트">
  <a:themeElements>
    <a:clrScheme name="주요 이벤트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주요 이벤트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주요 이벤트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주요 이벤트</Template>
  <TotalTime>125</TotalTime>
  <Words>118</Words>
  <Application>Microsoft Office PowerPoint</Application>
  <PresentationFormat>와이드스크린</PresentationFormat>
  <Paragraphs>45</Paragraphs>
  <Slides>5</Slides>
  <Notes>0</Notes>
  <HiddenSlides>1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굴림체</vt:lpstr>
      <vt:lpstr>궁서체</vt:lpstr>
      <vt:lpstr>돋움체</vt:lpstr>
      <vt:lpstr>맑은 고딕</vt:lpstr>
      <vt:lpstr>바탕체</vt:lpstr>
      <vt:lpstr>Arial</vt:lpstr>
      <vt:lpstr>Impact</vt:lpstr>
      <vt:lpstr>주요 이벤트</vt:lpstr>
      <vt:lpstr>PowerPoint 프레젠테이션</vt:lpstr>
      <vt:lpstr>유리의 특성</vt:lpstr>
      <vt:lpstr>유리의 주원료</vt:lpstr>
      <vt:lpstr>PowerPoint 프레젠테이션</vt:lpstr>
      <vt:lpstr>프로그램 실행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9</cp:revision>
  <dcterms:created xsi:type="dcterms:W3CDTF">2020-12-12T05:25:56Z</dcterms:created>
  <dcterms:modified xsi:type="dcterms:W3CDTF">2020-12-12T07:31:19Z</dcterms:modified>
</cp:coreProperties>
</file>