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60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55" autoAdjust="0"/>
    <p:restoredTop sz="94660"/>
  </p:normalViewPr>
  <p:slideViewPr>
    <p:cSldViewPr snapToGrid="0">
      <p:cViewPr varScale="1">
        <p:scale>
          <a:sx n="51" d="100"/>
          <a:sy n="51" d="100"/>
        </p:scale>
        <p:origin x="72" y="50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D9D92B-39B2-442C-90E6-FD5E7CF4489A}" type="datetimeFigureOut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EA66CF-7B26-4B0C-9760-B558F829018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398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88185DD-2BDD-45C3-9185-042029A40285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1510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파노라마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64902-E2CC-4810-ACF1-1046326437F8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3562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337D6-06D2-4397-875C-4B75CF99AD6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44479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EBFA8-C0EB-4A90-B195-905A3EBBF22C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131046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9A32B-EE90-469A-8846-107CC7F41294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3395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9DEC5-8A84-465E-953C-A2C162413F1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8454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그림 열 3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08682-39A5-4C7F-9E31-EE1C5582D0B9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89526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F5EA4-6743-412F-98DA-887CC39AF35C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660128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881C9-EBC3-4AED-AC6E-6FD7BE58E965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4943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9D5FB-9E79-4A49-9D9F-2C678A067B4C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5983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D62EC-DFA2-4E26-86A6-312A67986013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8442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86F97-016B-460D-BD84-A0BFBB562043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7647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B5A24-298D-4357-B32E-1B66D0B39A0C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8387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37DC-6DD7-4DB6-B728-3FA838CE74B7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7186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FCD08-C0A3-44EF-B5A3-6122FAAC6F15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3987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4EAF0-694B-491A-8DF3-9A6F87FB0034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6482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A09D7-7B21-4E73-8015-D3339CE5B0D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0981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C85EC87-17E7-4F2A-9BA3-2118049A426D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4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94F22F7-3AA2-4F62-9642-F2BF8F5AC495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0" y="139849"/>
            <a:ext cx="1559859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900" dirty="0" err="1" smtClean="0">
                <a:latin typeface="굴림체" panose="020B0609000101010101" pitchFamily="49" charset="-127"/>
                <a:ea typeface="굴림체" panose="020B0609000101010101" pitchFamily="49" charset="-127"/>
              </a:rPr>
              <a:t>내이름</a:t>
            </a:r>
            <a:endParaRPr lang="ko-KR" altLang="en-US" sz="29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733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-test.co.kr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부제목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sz="3500" dirty="0" smtClean="0">
                <a:latin typeface="돋움체" panose="020B0609000101010101" pitchFamily="49" charset="-127"/>
                <a:ea typeface="돋움체" panose="020B0609000101010101" pitchFamily="49" charset="-127"/>
                <a:hlinkClick r:id="rId2"/>
              </a:rPr>
              <a:t>하이퍼링크</a:t>
            </a:r>
            <a:endParaRPr lang="ko-KR" altLang="en-US" sz="35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3532864" y="1428990"/>
            <a:ext cx="6120000" cy="1260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ko-KR" altLang="en-US" sz="7000" b="1" cap="none" spc="0" dirty="0" smtClean="0">
                <a:ln/>
                <a:solidFill>
                  <a:schemeClr val="accent3"/>
                </a:solidFill>
                <a:effectLst/>
                <a:latin typeface="돋움체" panose="020B0609000101010101" pitchFamily="49" charset="-127"/>
                <a:ea typeface="돋움체" panose="020B0609000101010101" pitchFamily="49" charset="-127"/>
              </a:rPr>
              <a:t>유리 산업</a:t>
            </a:r>
            <a:endParaRPr lang="en-US" altLang="ko-KR" sz="7000" b="1" cap="none" spc="0" dirty="0">
              <a:ln/>
              <a:solidFill>
                <a:schemeClr val="accent3"/>
              </a:solidFill>
              <a:effectLst/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795829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6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유리의 특성</a:t>
            </a:r>
            <a:endParaRPr lang="ko-KR" altLang="en-US" sz="56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sz="quarter" idx="13"/>
          </p:nvPr>
        </p:nvSpPr>
        <p:spPr>
          <a:xfrm>
            <a:off x="685799" y="2063396"/>
            <a:ext cx="6508508" cy="3311189"/>
          </a:xfrm>
        </p:spPr>
        <p:txBody>
          <a:bodyPr>
            <a:noAutofit/>
          </a:bodyPr>
          <a:lstStyle/>
          <a:p>
            <a:pPr fontAlgn="base">
              <a:lnSpc>
                <a:spcPts val="2200"/>
              </a:lnSpc>
              <a:buSzPct val="90000"/>
              <a:buFont typeface="돋움체" panose="020B0609000101010101" pitchFamily="49" charset="-127"/>
              <a:buChar char="⇒"/>
            </a:pPr>
            <a:r>
              <a:rPr lang="ko-KR" altLang="en-US" b="1" dirty="0">
                <a:latin typeface="돋움체" panose="020B0609000101010101" pitchFamily="49" charset="-127"/>
                <a:ea typeface="돋움체" panose="020B0609000101010101" pitchFamily="49" charset="-127"/>
              </a:rPr>
              <a:t>특성</a:t>
            </a:r>
          </a:p>
          <a:p>
            <a:pPr lvl="1" fontAlgn="base">
              <a:lnSpc>
                <a:spcPts val="2200"/>
              </a:lnSpc>
            </a:pP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유리는 공통적으로 빛에 대한 투명도를 갖고 있다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.</a:t>
            </a:r>
            <a:endParaRPr lang="ko-KR" altLang="en-US" sz="1700" b="1" dirty="0">
              <a:latin typeface="돋움체" panose="020B0609000101010101" pitchFamily="49" charset="-127"/>
              <a:ea typeface="돋움체" panose="020B0609000101010101" pitchFamily="49" charset="-127"/>
            </a:endParaRPr>
          </a:p>
          <a:p>
            <a:pPr lvl="1" fontAlgn="base">
              <a:lnSpc>
                <a:spcPts val="2200"/>
              </a:lnSpc>
            </a:pP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원료의 순도가 중요하며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, </a:t>
            </a: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원료에 포함되어 있는 철분이 투명도에 중요</a:t>
            </a:r>
          </a:p>
          <a:p>
            <a:pPr fontAlgn="base">
              <a:lnSpc>
                <a:spcPts val="2200"/>
              </a:lnSpc>
              <a:buSzPct val="90000"/>
              <a:buFont typeface="돋움체" panose="020B0609000101010101" pitchFamily="49" charset="-127"/>
              <a:buChar char="⇒"/>
            </a:pPr>
            <a:r>
              <a:rPr lang="ko-KR" altLang="en-US" b="1" dirty="0">
                <a:latin typeface="돋움체" panose="020B0609000101010101" pitchFamily="49" charset="-127"/>
                <a:ea typeface="돋움체" panose="020B0609000101010101" pitchFamily="49" charset="-127"/>
              </a:rPr>
              <a:t>원료</a:t>
            </a:r>
          </a:p>
          <a:p>
            <a:pPr lvl="1" fontAlgn="base">
              <a:lnSpc>
                <a:spcPts val="2200"/>
              </a:lnSpc>
            </a:pP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규사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, </a:t>
            </a: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붕산이 주원료이며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, </a:t>
            </a: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코발트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, </a:t>
            </a: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망간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, </a:t>
            </a: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니켈 등이 색상을 결정한다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.</a:t>
            </a:r>
            <a:endParaRPr lang="ko-KR" altLang="en-US" sz="1700" b="1" dirty="0">
              <a:latin typeface="돋움체" panose="020B0609000101010101" pitchFamily="49" charset="-127"/>
              <a:ea typeface="돋움체" panose="020B0609000101010101" pitchFamily="49" charset="-127"/>
            </a:endParaRPr>
          </a:p>
          <a:p>
            <a:pPr fontAlgn="base">
              <a:lnSpc>
                <a:spcPts val="2200"/>
              </a:lnSpc>
              <a:buSzPct val="90000"/>
              <a:buFont typeface="돋움체" panose="020B0609000101010101" pitchFamily="49" charset="-127"/>
              <a:buChar char="⇒"/>
            </a:pPr>
            <a:r>
              <a:rPr lang="ko-KR" altLang="en-US" b="1" dirty="0">
                <a:latin typeface="돋움체" panose="020B0609000101010101" pitchFamily="49" charset="-127"/>
                <a:ea typeface="돋움체" panose="020B0609000101010101" pitchFamily="49" charset="-127"/>
              </a:rPr>
              <a:t>산화 원료</a:t>
            </a:r>
          </a:p>
          <a:p>
            <a:pPr lvl="1" fontAlgn="base">
              <a:lnSpc>
                <a:spcPts val="2200"/>
              </a:lnSpc>
            </a:pP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질산나트륨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, </a:t>
            </a: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질산칼륨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, </a:t>
            </a:r>
            <a:r>
              <a:rPr lang="ko-KR" altLang="en-US" sz="1700" b="1" dirty="0" err="1">
                <a:latin typeface="돋움체" panose="020B0609000101010101" pitchFamily="49" charset="-127"/>
                <a:ea typeface="돋움체" panose="020B0609000101010101" pitchFamily="49" charset="-127"/>
              </a:rPr>
              <a:t>산화바륨</a:t>
            </a:r>
            <a:endParaRPr lang="ko-KR" altLang="en-US" sz="1700" b="1" dirty="0">
              <a:latin typeface="돋움체" panose="020B0609000101010101" pitchFamily="49" charset="-127"/>
              <a:ea typeface="돋움체" panose="020B0609000101010101" pitchFamily="49" charset="-127"/>
            </a:endParaRPr>
          </a:p>
          <a:p>
            <a:pPr>
              <a:lnSpc>
                <a:spcPts val="2200"/>
              </a:lnSpc>
            </a:pPr>
            <a:endParaRPr lang="ko-KR" altLang="en-US" sz="1700" b="1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pic>
        <p:nvPicPr>
          <p:cNvPr id="6" name="내용 개체 틀 5"/>
          <p:cNvPicPr preferRelativeResize="0">
            <a:picLocks noGrp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544" y="2360637"/>
            <a:ext cx="2880000" cy="2880000"/>
          </a:xfrm>
        </p:spPr>
      </p:pic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756384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주요 이벤트">
  <a:themeElements>
    <a:clrScheme name="주요 이벤트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주요 이벤트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주요 이벤트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주요 이벤트</Template>
  <TotalTime>42</TotalTime>
  <Words>47</Words>
  <Application>Microsoft Office PowerPoint</Application>
  <PresentationFormat>와이드스크린</PresentationFormat>
  <Paragraphs>11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굴림체</vt:lpstr>
      <vt:lpstr>궁서체</vt:lpstr>
      <vt:lpstr>돋움체</vt:lpstr>
      <vt:lpstr>맑은 고딕</vt:lpstr>
      <vt:lpstr>Arial</vt:lpstr>
      <vt:lpstr>Impact</vt:lpstr>
      <vt:lpstr>주요 이벤트</vt:lpstr>
      <vt:lpstr>PowerPoint 프레젠테이션</vt:lpstr>
      <vt:lpstr>유리의 특성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ICI</dc:creator>
  <cp:lastModifiedBy>ICI</cp:lastModifiedBy>
  <cp:revision>5</cp:revision>
  <dcterms:created xsi:type="dcterms:W3CDTF">2020-12-12T05:25:56Z</dcterms:created>
  <dcterms:modified xsi:type="dcterms:W3CDTF">2020-12-12T06:08:06Z</dcterms:modified>
</cp:coreProperties>
</file>