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howSpecialPlsOnTitleSld="0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>
        <p:scale>
          <a:sx n="66" d="100"/>
          <a:sy n="66" d="100"/>
        </p:scale>
        <p:origin x="230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6A304-86E2-4A7C-A51A-39C24816C2C4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E8212-03D7-452D-B258-DB00BBA688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842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1A09-A86A-4D5A-B4BD-00E0A687B55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9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B1D3-2897-4972-B882-BBF0C20C32A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177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03FE-4AC0-4E06-BD98-69AFFA288D0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7298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5CC34-C181-46DA-954A-38B659DB7DD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979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E623D-3180-43DD-932F-E806258B55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5511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B9CE-9C3E-4CC6-AC3C-6BCDB43EE6B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433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9BA6-6846-400C-AA87-AC5CA56A991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964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26B58-14E3-400F-A9D8-78DC8DD9B88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385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B00C2-E2B4-461E-A15B-146B11978ED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466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F24C-FD75-4391-9A66-79B3400FF65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43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2184-1525-490A-AB2F-F16ED7F1C831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34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6407-0A08-436D-88B1-40A6E29987E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791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4DD45-EB17-4B53-9395-ABAB22C576C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5253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727E-E2EB-4B51-ACED-19E09F98648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20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D8F28-98BB-4808-A5D2-084523E693A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3923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F8491-41D6-4474-8FD6-357F663A60F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845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5C47C-DF47-44CA-868D-9D6CB0D7A57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accent1"/>
                </a:solidFill>
              </a:defRPr>
            </a:lvl1pPr>
          </a:lstStyle>
          <a:p>
            <a:fld id="{5E74CA83-687C-4A7A-9C78-6F900300A73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733314" y="152400"/>
            <a:ext cx="1338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내이름</a:t>
            </a:r>
            <a:endParaRPr lang="ko-KR" altLang="en-US" sz="3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59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000" dirty="0" smtClean="0">
                <a:latin typeface="굴림체" panose="020B0609000101010101" pitchFamily="49" charset="-127"/>
                <a:ea typeface="굴림체" panose="020B0609000101010101" pitchFamily="49" charset="-127"/>
                <a:hlinkClick r:id="rId2"/>
              </a:rPr>
              <a:t>하이퍼링크</a:t>
            </a:r>
            <a:endParaRPr lang="ko-KR" altLang="en-US" sz="30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22832" y="2967335"/>
            <a:ext cx="5760000" cy="11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어린이 박물관</a:t>
            </a:r>
            <a:endParaRPr lang="en-US" altLang="ko-KR" sz="6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5345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체험 어린이 박물관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pic>
        <p:nvPicPr>
          <p:cNvPr id="8" name="내용 개체 틀 7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31" y="3163093"/>
            <a:ext cx="3240000" cy="2520000"/>
          </a:xfrm>
        </p:spPr>
      </p:pic>
      <p:sp>
        <p:nvSpPr>
          <p:cNvPr id="7" name="내용 개체 틀 6"/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4489459" cy="3663267"/>
          </a:xfrm>
        </p:spPr>
        <p:txBody>
          <a:bodyPr>
            <a:noAutofit/>
          </a:bodyPr>
          <a:lstStyle/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장소 및 대상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상설 전시관 교육관 어린이 박물관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초등학생 및 동반가족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신청방법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인터넷 접수 및 전화 접수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요일 및 시간</a:t>
            </a:r>
          </a:p>
          <a:p>
            <a:pPr lvl="1" fontAlgn="base">
              <a:lnSpc>
                <a:spcPts val="2400"/>
              </a:lnSpc>
            </a:pP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8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10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 중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2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회이며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여름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겨울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방학 중에는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4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 </a:t>
            </a:r>
            <a:r>
              <a:rPr lang="ko-KR" altLang="en-US" sz="20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운영</a:t>
            </a:r>
            <a:endParaRPr lang="ko-KR" altLang="en-US" sz="2000" u="sng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794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박물관을 찾아서</a:t>
            </a:r>
            <a:endParaRPr lang="ko-KR" altLang="en-US" sz="56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8643649"/>
              </p:ext>
            </p:extLst>
          </p:nvPr>
        </p:nvGraphicFramePr>
        <p:xfrm>
          <a:off x="677863" y="2083632"/>
          <a:ext cx="9500458" cy="3957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723">
                  <a:extLst>
                    <a:ext uri="{9D8B030D-6E8A-4147-A177-3AD203B41FA5}">
                      <a16:colId xmlns:a16="http://schemas.microsoft.com/office/drawing/2014/main" val="1967088307"/>
                    </a:ext>
                  </a:extLst>
                </a:gridCol>
                <a:gridCol w="2286219">
                  <a:extLst>
                    <a:ext uri="{9D8B030D-6E8A-4147-A177-3AD203B41FA5}">
                      <a16:colId xmlns:a16="http://schemas.microsoft.com/office/drawing/2014/main" val="3340808333"/>
                    </a:ext>
                  </a:extLst>
                </a:gridCol>
                <a:gridCol w="5214038">
                  <a:extLst>
                    <a:ext uri="{9D8B030D-6E8A-4147-A177-3AD203B41FA5}">
                      <a16:colId xmlns:a16="http://schemas.microsoft.com/office/drawing/2014/main" val="476984082"/>
                    </a:ext>
                  </a:extLst>
                </a:gridCol>
                <a:gridCol w="794478">
                  <a:extLst>
                    <a:ext uri="{9D8B030D-6E8A-4147-A177-3AD203B41FA5}">
                      <a16:colId xmlns:a16="http://schemas.microsoft.com/office/drawing/2014/main" val="2735556784"/>
                    </a:ext>
                  </a:extLst>
                </a:gridCol>
              </a:tblGrid>
              <a:tr h="4900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위치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구분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특징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비고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510242275"/>
                  </a:ext>
                </a:extLst>
              </a:tr>
              <a:tr h="866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경기도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자연생태박물관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동식물 화석과</a:t>
                      </a:r>
                      <a:r>
                        <a:rPr lang="ko-KR" altLang="en-US" sz="2000" baseline="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곤충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·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식물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·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어류 등 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335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종 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8,000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여 점 전시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774458"/>
                  </a:ext>
                </a:extLst>
              </a:tr>
              <a:tr h="866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제주화석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지구 역사와 생물 변화를 살펴볼 수 있는 전문 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881525"/>
                  </a:ext>
                </a:extLst>
              </a:tr>
              <a:tr h="49000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서울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국립중앙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한국의 문화유산을 보존 및 전시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495937"/>
                  </a:ext>
                </a:extLst>
              </a:tr>
              <a:tr h="124385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어린이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어린이들이 전통문화에 대한 관심을 갖고 우리 문화를 바르게 이해하여 자긍심을 향상시키기 위하여 건립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496661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3378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27" name="그룹 26"/>
          <p:cNvGrpSpPr/>
          <p:nvPr/>
        </p:nvGrpSpPr>
        <p:grpSpPr>
          <a:xfrm>
            <a:off x="1336906" y="804164"/>
            <a:ext cx="9360000" cy="5400000"/>
            <a:chOff x="862344" y="827314"/>
            <a:chExt cx="8667736" cy="5075646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1752600" y="827314"/>
              <a:ext cx="7521402" cy="827315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박물관 이용자 분석</a:t>
              </a:r>
              <a:endParaRPr lang="ko-KR" altLang="en-US"/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1920240" y="262128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1920240" y="543560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1920240" y="473202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1920240" y="402844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1920240" y="332486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flipV="1">
              <a:off x="1910080" y="2148840"/>
              <a:ext cx="10160" cy="329184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다리꼴 13"/>
            <p:cNvSpPr/>
            <p:nvPr/>
          </p:nvSpPr>
          <p:spPr>
            <a:xfrm>
              <a:off x="2754775" y="2358207"/>
              <a:ext cx="1111169" cy="3072313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사다리꼴 14"/>
            <p:cNvSpPr/>
            <p:nvPr/>
          </p:nvSpPr>
          <p:spPr>
            <a:xfrm>
              <a:off x="4348940" y="2884354"/>
              <a:ext cx="1111169" cy="2546165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사다리꼴 15"/>
            <p:cNvSpPr/>
            <p:nvPr/>
          </p:nvSpPr>
          <p:spPr>
            <a:xfrm>
              <a:off x="5943105" y="3093721"/>
              <a:ext cx="1111169" cy="2336797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사다리꼴 16"/>
            <p:cNvSpPr/>
            <p:nvPr/>
          </p:nvSpPr>
          <p:spPr>
            <a:xfrm>
              <a:off x="7537270" y="5116010"/>
              <a:ext cx="1111169" cy="314508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862344" y="2339506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40%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862344" y="305709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30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862344" y="376067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20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862344" y="446425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10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925662" y="5167834"/>
              <a:ext cx="739626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3902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mtClean="0"/>
                <a:t>일반관람객</a:t>
              </a:r>
              <a:endParaRPr lang="ko-KR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2161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청소년</a:t>
              </a:r>
              <a:endParaRPr lang="ko-KR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15782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err="1" smtClean="0"/>
                <a:t>학생및단체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0994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외국인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54641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2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프로그램 실행</a:t>
            </a:r>
            <a:endParaRPr lang="ko-KR" altLang="en-US" sz="52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7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3136739" y="1982096"/>
            <a:ext cx="2700000" cy="2700000"/>
            <a:chOff x="3136739" y="1982096"/>
            <a:chExt cx="2700000" cy="2700000"/>
          </a:xfrm>
        </p:grpSpPr>
        <p:sp>
          <p:nvSpPr>
            <p:cNvPr id="4" name="L 도형 3">
              <a:hlinkHover r:id="rId2" action="ppaction://program"/>
            </p:cNvPr>
            <p:cNvSpPr/>
            <p:nvPr/>
          </p:nvSpPr>
          <p:spPr>
            <a:xfrm>
              <a:off x="3136739" y="2882096"/>
              <a:ext cx="1800000" cy="1800000"/>
            </a:xfrm>
            <a:prstGeom prst="corner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533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L 도형 4">
              <a:hlinkHover r:id="rId2" action="ppaction://program"/>
            </p:cNvPr>
            <p:cNvSpPr/>
            <p:nvPr/>
          </p:nvSpPr>
          <p:spPr>
            <a:xfrm flipH="1" flipV="1">
              <a:off x="4036739" y="1982096"/>
              <a:ext cx="1800000" cy="1800000"/>
            </a:xfrm>
            <a:prstGeom prst="corner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533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11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패싯">
  <a:themeElements>
    <a:clrScheme name="패싯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패싯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패싯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233</TotalTime>
  <Words>121</Words>
  <Application>Microsoft Office PowerPoint</Application>
  <PresentationFormat>와이드스크린</PresentationFormat>
  <Paragraphs>41</Paragraphs>
  <Slides>5</Slides>
  <Notes>0</Notes>
  <HiddenSlides>1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HY그래픽M</vt:lpstr>
      <vt:lpstr>굴림체</vt:lpstr>
      <vt:lpstr>궁서체</vt:lpstr>
      <vt:lpstr>맑은 고딕</vt:lpstr>
      <vt:lpstr>바탕체</vt:lpstr>
      <vt:lpstr>함초롬바탕</vt:lpstr>
      <vt:lpstr>Arial</vt:lpstr>
      <vt:lpstr>Trebuchet MS</vt:lpstr>
      <vt:lpstr>Wingdings 3</vt:lpstr>
      <vt:lpstr>패싯</vt:lpstr>
      <vt:lpstr>PowerPoint 프레젠테이션</vt:lpstr>
      <vt:lpstr>체험 어린이 박물관</vt:lpstr>
      <vt:lpstr>박물관을 찾아서</vt:lpstr>
      <vt:lpstr>PowerPoint 프레젠테이션</vt:lpstr>
      <vt:lpstr>프로그램 실행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11</cp:revision>
  <dcterms:created xsi:type="dcterms:W3CDTF">2020-12-12T03:38:09Z</dcterms:created>
  <dcterms:modified xsi:type="dcterms:W3CDTF">2020-12-12T07:31:39Z</dcterms:modified>
</cp:coreProperties>
</file>