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3" saveSubsetFonts="1">
  <p:sldMasterIdLst>
    <p:sldMasterId id="2147483660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6" autoAdjust="0"/>
    <p:restoredTop sz="94660"/>
  </p:normalViewPr>
  <p:slideViewPr>
    <p:cSldViewPr snapToGrid="0">
      <p:cViewPr varScale="1">
        <p:scale>
          <a:sx n="61" d="100"/>
          <a:sy n="61" d="100"/>
        </p:scale>
        <p:origin x="34" y="3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514BE7-71BC-4851-BB0F-F7194BC8CAD2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0A40F3-39D1-4DB0-8036-61B180D8F1C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18245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gray">
          <a:xfrm>
            <a:off x="-1" y="1335025"/>
            <a:ext cx="12196537" cy="4084204"/>
          </a:xfrm>
          <a:custGeom>
            <a:avLst/>
            <a:gdLst>
              <a:gd name="connsiteX0" fmla="*/ 0 w 9153144"/>
              <a:gd name="connsiteY0" fmla="*/ 265176 h 3200400"/>
              <a:gd name="connsiteX1" fmla="*/ 2651760 w 9153144"/>
              <a:gd name="connsiteY1" fmla="*/ 0 h 3200400"/>
              <a:gd name="connsiteX2" fmla="*/ 6986016 w 9153144"/>
              <a:gd name="connsiteY2" fmla="*/ 758952 h 3200400"/>
              <a:gd name="connsiteX3" fmla="*/ 9153144 w 9153144"/>
              <a:gd name="connsiteY3" fmla="*/ 237744 h 3200400"/>
              <a:gd name="connsiteX4" fmla="*/ 9144000 w 9153144"/>
              <a:gd name="connsiteY4" fmla="*/ 2816352 h 3200400"/>
              <a:gd name="connsiteX5" fmla="*/ 6986016 w 9153144"/>
              <a:gd name="connsiteY5" fmla="*/ 3200400 h 3200400"/>
              <a:gd name="connsiteX6" fmla="*/ 3081528 w 9153144"/>
              <a:gd name="connsiteY6" fmla="*/ 2441448 h 3200400"/>
              <a:gd name="connsiteX7" fmla="*/ 9144 w 9153144"/>
              <a:gd name="connsiteY7" fmla="*/ 3090672 h 3200400"/>
              <a:gd name="connsiteX8" fmla="*/ 0 w 9153144"/>
              <a:gd name="connsiteY8" fmla="*/ 265176 h 3200400"/>
              <a:gd name="connsiteX0" fmla="*/ 0 w 9153144"/>
              <a:gd name="connsiteY0" fmla="*/ 515112 h 3450336"/>
              <a:gd name="connsiteX1" fmla="*/ 2651760 w 9153144"/>
              <a:gd name="connsiteY1" fmla="*/ 249936 h 3450336"/>
              <a:gd name="connsiteX2" fmla="*/ 6986016 w 9153144"/>
              <a:gd name="connsiteY2" fmla="*/ 1008888 h 3450336"/>
              <a:gd name="connsiteX3" fmla="*/ 9153144 w 9153144"/>
              <a:gd name="connsiteY3" fmla="*/ 487680 h 3450336"/>
              <a:gd name="connsiteX4" fmla="*/ 9144000 w 9153144"/>
              <a:gd name="connsiteY4" fmla="*/ 3066288 h 3450336"/>
              <a:gd name="connsiteX5" fmla="*/ 6986016 w 9153144"/>
              <a:gd name="connsiteY5" fmla="*/ 3450336 h 3450336"/>
              <a:gd name="connsiteX6" fmla="*/ 3081528 w 9153144"/>
              <a:gd name="connsiteY6" fmla="*/ 2691384 h 3450336"/>
              <a:gd name="connsiteX7" fmla="*/ 9144 w 9153144"/>
              <a:gd name="connsiteY7" fmla="*/ 3340608 h 3450336"/>
              <a:gd name="connsiteX8" fmla="*/ 0 w 9153144"/>
              <a:gd name="connsiteY8" fmla="*/ 515112 h 3450336"/>
              <a:gd name="connsiteX0" fmla="*/ 0 w 9153144"/>
              <a:gd name="connsiteY0" fmla="*/ 515112 h 3450336"/>
              <a:gd name="connsiteX1" fmla="*/ 2651760 w 9153144"/>
              <a:gd name="connsiteY1" fmla="*/ 249936 h 3450336"/>
              <a:gd name="connsiteX2" fmla="*/ 6986016 w 9153144"/>
              <a:gd name="connsiteY2" fmla="*/ 1008888 h 3450336"/>
              <a:gd name="connsiteX3" fmla="*/ 9153144 w 9153144"/>
              <a:gd name="connsiteY3" fmla="*/ 487680 h 3450336"/>
              <a:gd name="connsiteX4" fmla="*/ 9144000 w 9153144"/>
              <a:gd name="connsiteY4" fmla="*/ 3066288 h 3450336"/>
              <a:gd name="connsiteX5" fmla="*/ 6986016 w 9153144"/>
              <a:gd name="connsiteY5" fmla="*/ 3450336 h 3450336"/>
              <a:gd name="connsiteX6" fmla="*/ 3081528 w 9153144"/>
              <a:gd name="connsiteY6" fmla="*/ 2691384 h 3450336"/>
              <a:gd name="connsiteX7" fmla="*/ 9144 w 9153144"/>
              <a:gd name="connsiteY7" fmla="*/ 3340608 h 3450336"/>
              <a:gd name="connsiteX8" fmla="*/ 0 w 9153144"/>
              <a:gd name="connsiteY8" fmla="*/ 515112 h 3450336"/>
              <a:gd name="connsiteX0" fmla="*/ 0 w 9153144"/>
              <a:gd name="connsiteY0" fmla="*/ 515112 h 3560064"/>
              <a:gd name="connsiteX1" fmla="*/ 2651760 w 9153144"/>
              <a:gd name="connsiteY1" fmla="*/ 249936 h 3560064"/>
              <a:gd name="connsiteX2" fmla="*/ 6986016 w 9153144"/>
              <a:gd name="connsiteY2" fmla="*/ 1008888 h 3560064"/>
              <a:gd name="connsiteX3" fmla="*/ 9153144 w 9153144"/>
              <a:gd name="connsiteY3" fmla="*/ 487680 h 3560064"/>
              <a:gd name="connsiteX4" fmla="*/ 9144000 w 9153144"/>
              <a:gd name="connsiteY4" fmla="*/ 3066288 h 3560064"/>
              <a:gd name="connsiteX5" fmla="*/ 6986016 w 9153144"/>
              <a:gd name="connsiteY5" fmla="*/ 3450336 h 3560064"/>
              <a:gd name="connsiteX6" fmla="*/ 3081528 w 9153144"/>
              <a:gd name="connsiteY6" fmla="*/ 2691384 h 3560064"/>
              <a:gd name="connsiteX7" fmla="*/ 9144 w 9153144"/>
              <a:gd name="connsiteY7" fmla="*/ 3340608 h 3560064"/>
              <a:gd name="connsiteX8" fmla="*/ 0 w 9153144"/>
              <a:gd name="connsiteY8" fmla="*/ 515112 h 3560064"/>
              <a:gd name="connsiteX0" fmla="*/ 0 w 9153144"/>
              <a:gd name="connsiteY0" fmla="*/ 515112 h 3703320"/>
              <a:gd name="connsiteX1" fmla="*/ 2651760 w 9153144"/>
              <a:gd name="connsiteY1" fmla="*/ 249936 h 3703320"/>
              <a:gd name="connsiteX2" fmla="*/ 6986016 w 9153144"/>
              <a:gd name="connsiteY2" fmla="*/ 1008888 h 3703320"/>
              <a:gd name="connsiteX3" fmla="*/ 9153144 w 9153144"/>
              <a:gd name="connsiteY3" fmla="*/ 487680 h 3703320"/>
              <a:gd name="connsiteX4" fmla="*/ 9144000 w 9153144"/>
              <a:gd name="connsiteY4" fmla="*/ 3066288 h 3703320"/>
              <a:gd name="connsiteX5" fmla="*/ 6986016 w 9153144"/>
              <a:gd name="connsiteY5" fmla="*/ 3450336 h 3703320"/>
              <a:gd name="connsiteX6" fmla="*/ 3081528 w 9153144"/>
              <a:gd name="connsiteY6" fmla="*/ 2691384 h 3703320"/>
              <a:gd name="connsiteX7" fmla="*/ 9144 w 9153144"/>
              <a:gd name="connsiteY7" fmla="*/ 3340608 h 3703320"/>
              <a:gd name="connsiteX8" fmla="*/ 0 w 9153144"/>
              <a:gd name="connsiteY8" fmla="*/ 515112 h 3703320"/>
              <a:gd name="connsiteX0" fmla="*/ 0 w 9153144"/>
              <a:gd name="connsiteY0" fmla="*/ 370332 h 3558540"/>
              <a:gd name="connsiteX1" fmla="*/ 2651760 w 9153144"/>
              <a:gd name="connsiteY1" fmla="*/ 105156 h 3558540"/>
              <a:gd name="connsiteX2" fmla="*/ 6986016 w 9153144"/>
              <a:gd name="connsiteY2" fmla="*/ 864108 h 3558540"/>
              <a:gd name="connsiteX3" fmla="*/ 9153144 w 9153144"/>
              <a:gd name="connsiteY3" fmla="*/ 342900 h 3558540"/>
              <a:gd name="connsiteX4" fmla="*/ 9144000 w 9153144"/>
              <a:gd name="connsiteY4" fmla="*/ 2921508 h 3558540"/>
              <a:gd name="connsiteX5" fmla="*/ 6986016 w 9153144"/>
              <a:gd name="connsiteY5" fmla="*/ 3305556 h 3558540"/>
              <a:gd name="connsiteX6" fmla="*/ 3081528 w 9153144"/>
              <a:gd name="connsiteY6" fmla="*/ 2546604 h 3558540"/>
              <a:gd name="connsiteX7" fmla="*/ 9144 w 9153144"/>
              <a:gd name="connsiteY7" fmla="*/ 3195828 h 3558540"/>
              <a:gd name="connsiteX8" fmla="*/ 0 w 9153144"/>
              <a:gd name="connsiteY8" fmla="*/ 370332 h 3558540"/>
              <a:gd name="connsiteX0" fmla="*/ 0 w 9153144"/>
              <a:gd name="connsiteY0" fmla="*/ 347472 h 3535680"/>
              <a:gd name="connsiteX1" fmla="*/ 2651760 w 9153144"/>
              <a:gd name="connsiteY1" fmla="*/ 82296 h 3535680"/>
              <a:gd name="connsiteX2" fmla="*/ 6986016 w 9153144"/>
              <a:gd name="connsiteY2" fmla="*/ 841248 h 3535680"/>
              <a:gd name="connsiteX3" fmla="*/ 9153144 w 9153144"/>
              <a:gd name="connsiteY3" fmla="*/ 320040 h 3535680"/>
              <a:gd name="connsiteX4" fmla="*/ 9144000 w 9153144"/>
              <a:gd name="connsiteY4" fmla="*/ 2898648 h 3535680"/>
              <a:gd name="connsiteX5" fmla="*/ 6986016 w 9153144"/>
              <a:gd name="connsiteY5" fmla="*/ 3282696 h 3535680"/>
              <a:gd name="connsiteX6" fmla="*/ 3081528 w 9153144"/>
              <a:gd name="connsiteY6" fmla="*/ 2523744 h 3535680"/>
              <a:gd name="connsiteX7" fmla="*/ 9144 w 9153144"/>
              <a:gd name="connsiteY7" fmla="*/ 3172968 h 3535680"/>
              <a:gd name="connsiteX8" fmla="*/ 0 w 9153144"/>
              <a:gd name="connsiteY8" fmla="*/ 347472 h 3535680"/>
              <a:gd name="connsiteX0" fmla="*/ 0 w 9153144"/>
              <a:gd name="connsiteY0" fmla="*/ 310896 h 3499104"/>
              <a:gd name="connsiteX1" fmla="*/ 2651760 w 9153144"/>
              <a:gd name="connsiteY1" fmla="*/ 45720 h 3499104"/>
              <a:gd name="connsiteX2" fmla="*/ 6986016 w 9153144"/>
              <a:gd name="connsiteY2" fmla="*/ 804672 h 3499104"/>
              <a:gd name="connsiteX3" fmla="*/ 9153144 w 9153144"/>
              <a:gd name="connsiteY3" fmla="*/ 283464 h 3499104"/>
              <a:gd name="connsiteX4" fmla="*/ 9144000 w 9153144"/>
              <a:gd name="connsiteY4" fmla="*/ 2862072 h 3499104"/>
              <a:gd name="connsiteX5" fmla="*/ 6986016 w 9153144"/>
              <a:gd name="connsiteY5" fmla="*/ 3246120 h 3499104"/>
              <a:gd name="connsiteX6" fmla="*/ 3081528 w 9153144"/>
              <a:gd name="connsiteY6" fmla="*/ 2487168 h 3499104"/>
              <a:gd name="connsiteX7" fmla="*/ 9144 w 9153144"/>
              <a:gd name="connsiteY7" fmla="*/ 3136392 h 3499104"/>
              <a:gd name="connsiteX8" fmla="*/ 0 w 9153144"/>
              <a:gd name="connsiteY8" fmla="*/ 310896 h 3499104"/>
              <a:gd name="connsiteX0" fmla="*/ 0 w 9153144"/>
              <a:gd name="connsiteY0" fmla="*/ 310896 h 3499104"/>
              <a:gd name="connsiteX1" fmla="*/ 2651760 w 9153144"/>
              <a:gd name="connsiteY1" fmla="*/ 45720 h 3499104"/>
              <a:gd name="connsiteX2" fmla="*/ 6986016 w 9153144"/>
              <a:gd name="connsiteY2" fmla="*/ 804672 h 3499104"/>
              <a:gd name="connsiteX3" fmla="*/ 9153144 w 9153144"/>
              <a:gd name="connsiteY3" fmla="*/ 283464 h 3499104"/>
              <a:gd name="connsiteX4" fmla="*/ 9144000 w 9153144"/>
              <a:gd name="connsiteY4" fmla="*/ 2862072 h 3499104"/>
              <a:gd name="connsiteX5" fmla="*/ 6986016 w 9153144"/>
              <a:gd name="connsiteY5" fmla="*/ 3246120 h 3499104"/>
              <a:gd name="connsiteX6" fmla="*/ 3081528 w 9153144"/>
              <a:gd name="connsiteY6" fmla="*/ 2487168 h 3499104"/>
              <a:gd name="connsiteX7" fmla="*/ 9144 w 9153144"/>
              <a:gd name="connsiteY7" fmla="*/ 3136392 h 3499104"/>
              <a:gd name="connsiteX8" fmla="*/ 0 w 9153144"/>
              <a:gd name="connsiteY8" fmla="*/ 310896 h 3499104"/>
              <a:gd name="connsiteX0" fmla="*/ 0 w 9153144"/>
              <a:gd name="connsiteY0" fmla="*/ 310896 h 3308604"/>
              <a:gd name="connsiteX1" fmla="*/ 2651760 w 9153144"/>
              <a:gd name="connsiteY1" fmla="*/ 45720 h 3308604"/>
              <a:gd name="connsiteX2" fmla="*/ 6986016 w 9153144"/>
              <a:gd name="connsiteY2" fmla="*/ 804672 h 3308604"/>
              <a:gd name="connsiteX3" fmla="*/ 9153144 w 9153144"/>
              <a:gd name="connsiteY3" fmla="*/ 283464 h 3308604"/>
              <a:gd name="connsiteX4" fmla="*/ 9144000 w 9153144"/>
              <a:gd name="connsiteY4" fmla="*/ 2862072 h 3308604"/>
              <a:gd name="connsiteX5" fmla="*/ 6986016 w 9153144"/>
              <a:gd name="connsiteY5" fmla="*/ 3246120 h 3308604"/>
              <a:gd name="connsiteX6" fmla="*/ 3081528 w 9153144"/>
              <a:gd name="connsiteY6" fmla="*/ 2487168 h 3308604"/>
              <a:gd name="connsiteX7" fmla="*/ 9144 w 9153144"/>
              <a:gd name="connsiteY7" fmla="*/ 3136392 h 3308604"/>
              <a:gd name="connsiteX8" fmla="*/ 0 w 9153144"/>
              <a:gd name="connsiteY8" fmla="*/ 310896 h 3308604"/>
              <a:gd name="connsiteX0" fmla="*/ 0 w 9153144"/>
              <a:gd name="connsiteY0" fmla="*/ 310896 h 3308604"/>
              <a:gd name="connsiteX1" fmla="*/ 2651760 w 9153144"/>
              <a:gd name="connsiteY1" fmla="*/ 45720 h 3308604"/>
              <a:gd name="connsiteX2" fmla="*/ 6986016 w 9153144"/>
              <a:gd name="connsiteY2" fmla="*/ 804672 h 3308604"/>
              <a:gd name="connsiteX3" fmla="*/ 9153144 w 9153144"/>
              <a:gd name="connsiteY3" fmla="*/ 283464 h 3308604"/>
              <a:gd name="connsiteX4" fmla="*/ 9144000 w 9153144"/>
              <a:gd name="connsiteY4" fmla="*/ 2862072 h 3308604"/>
              <a:gd name="connsiteX5" fmla="*/ 6986016 w 9153144"/>
              <a:gd name="connsiteY5" fmla="*/ 3246120 h 3308604"/>
              <a:gd name="connsiteX6" fmla="*/ 3081528 w 9153144"/>
              <a:gd name="connsiteY6" fmla="*/ 2487168 h 3308604"/>
              <a:gd name="connsiteX7" fmla="*/ 9144 w 9153144"/>
              <a:gd name="connsiteY7" fmla="*/ 3136392 h 3308604"/>
              <a:gd name="connsiteX8" fmla="*/ 0 w 9153144"/>
              <a:gd name="connsiteY8" fmla="*/ 310896 h 3308604"/>
              <a:gd name="connsiteX0" fmla="*/ 0 w 9153144"/>
              <a:gd name="connsiteY0" fmla="*/ 310896 h 3306064"/>
              <a:gd name="connsiteX1" fmla="*/ 2651760 w 9153144"/>
              <a:gd name="connsiteY1" fmla="*/ 45720 h 3306064"/>
              <a:gd name="connsiteX2" fmla="*/ 6986016 w 9153144"/>
              <a:gd name="connsiteY2" fmla="*/ 804672 h 3306064"/>
              <a:gd name="connsiteX3" fmla="*/ 9153144 w 9153144"/>
              <a:gd name="connsiteY3" fmla="*/ 283464 h 3306064"/>
              <a:gd name="connsiteX4" fmla="*/ 9144000 w 9153144"/>
              <a:gd name="connsiteY4" fmla="*/ 2862072 h 3306064"/>
              <a:gd name="connsiteX5" fmla="*/ 6986016 w 9153144"/>
              <a:gd name="connsiteY5" fmla="*/ 3246120 h 3306064"/>
              <a:gd name="connsiteX6" fmla="*/ 3169920 w 9153144"/>
              <a:gd name="connsiteY6" fmla="*/ 2502408 h 3306064"/>
              <a:gd name="connsiteX7" fmla="*/ 9144 w 9153144"/>
              <a:gd name="connsiteY7" fmla="*/ 3136392 h 3306064"/>
              <a:gd name="connsiteX8" fmla="*/ 0 w 9153144"/>
              <a:gd name="connsiteY8" fmla="*/ 310896 h 3306064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62288"/>
              <a:gd name="connsiteY0" fmla="*/ 290693 h 3357044"/>
              <a:gd name="connsiteX1" fmla="*/ 2660904 w 9162288"/>
              <a:gd name="connsiteY1" fmla="*/ 93652 h 3357044"/>
              <a:gd name="connsiteX2" fmla="*/ 6995160 w 9162288"/>
              <a:gd name="connsiteY2" fmla="*/ 852604 h 3357044"/>
              <a:gd name="connsiteX3" fmla="*/ 9162288 w 9162288"/>
              <a:gd name="connsiteY3" fmla="*/ 331396 h 3357044"/>
              <a:gd name="connsiteX4" fmla="*/ 9153144 w 9162288"/>
              <a:gd name="connsiteY4" fmla="*/ 2910004 h 3357044"/>
              <a:gd name="connsiteX5" fmla="*/ 6995160 w 9162288"/>
              <a:gd name="connsiteY5" fmla="*/ 3294052 h 3357044"/>
              <a:gd name="connsiteX6" fmla="*/ 3279648 w 9162288"/>
              <a:gd name="connsiteY6" fmla="*/ 2532052 h 3357044"/>
              <a:gd name="connsiteX7" fmla="*/ 18288 w 9162288"/>
              <a:gd name="connsiteY7" fmla="*/ 3184324 h 3357044"/>
              <a:gd name="connsiteX8" fmla="*/ 0 w 9162288"/>
              <a:gd name="connsiteY8" fmla="*/ 290693 h 3357044"/>
              <a:gd name="connsiteX0" fmla="*/ 0 w 9162288"/>
              <a:gd name="connsiteY0" fmla="*/ 290693 h 3357044"/>
              <a:gd name="connsiteX1" fmla="*/ 2660904 w 9162288"/>
              <a:gd name="connsiteY1" fmla="*/ 93652 h 3357044"/>
              <a:gd name="connsiteX2" fmla="*/ 6995160 w 9162288"/>
              <a:gd name="connsiteY2" fmla="*/ 852604 h 3357044"/>
              <a:gd name="connsiteX3" fmla="*/ 9162288 w 9162288"/>
              <a:gd name="connsiteY3" fmla="*/ 379091 h 3357044"/>
              <a:gd name="connsiteX4" fmla="*/ 9153144 w 9162288"/>
              <a:gd name="connsiteY4" fmla="*/ 2910004 h 3357044"/>
              <a:gd name="connsiteX5" fmla="*/ 6995160 w 9162288"/>
              <a:gd name="connsiteY5" fmla="*/ 3294052 h 3357044"/>
              <a:gd name="connsiteX6" fmla="*/ 3279648 w 9162288"/>
              <a:gd name="connsiteY6" fmla="*/ 2532052 h 3357044"/>
              <a:gd name="connsiteX7" fmla="*/ 18288 w 9162288"/>
              <a:gd name="connsiteY7" fmla="*/ 3184324 h 3357044"/>
              <a:gd name="connsiteX8" fmla="*/ 0 w 9162288"/>
              <a:gd name="connsiteY8" fmla="*/ 290693 h 3357044"/>
              <a:gd name="connsiteX0" fmla="*/ 0 w 9162288"/>
              <a:gd name="connsiteY0" fmla="*/ 299777 h 3366128"/>
              <a:gd name="connsiteX1" fmla="*/ 2660904 w 9162288"/>
              <a:gd name="connsiteY1" fmla="*/ 102736 h 3366128"/>
              <a:gd name="connsiteX2" fmla="*/ 6595872 w 9162288"/>
              <a:gd name="connsiteY2" fmla="*/ 916196 h 3366128"/>
              <a:gd name="connsiteX3" fmla="*/ 9162288 w 9162288"/>
              <a:gd name="connsiteY3" fmla="*/ 388175 h 3366128"/>
              <a:gd name="connsiteX4" fmla="*/ 9153144 w 9162288"/>
              <a:gd name="connsiteY4" fmla="*/ 2919088 h 3366128"/>
              <a:gd name="connsiteX5" fmla="*/ 6995160 w 9162288"/>
              <a:gd name="connsiteY5" fmla="*/ 3303136 h 3366128"/>
              <a:gd name="connsiteX6" fmla="*/ 3279648 w 9162288"/>
              <a:gd name="connsiteY6" fmla="*/ 2541136 h 3366128"/>
              <a:gd name="connsiteX7" fmla="*/ 18288 w 9162288"/>
              <a:gd name="connsiteY7" fmla="*/ 3193408 h 3366128"/>
              <a:gd name="connsiteX8" fmla="*/ 0 w 9162288"/>
              <a:gd name="connsiteY8" fmla="*/ 299777 h 3366128"/>
              <a:gd name="connsiteX0" fmla="*/ 0 w 9162288"/>
              <a:gd name="connsiteY0" fmla="*/ 181676 h 3248027"/>
              <a:gd name="connsiteX1" fmla="*/ 2727960 w 9162288"/>
              <a:gd name="connsiteY1" fmla="*/ 102736 h 3248027"/>
              <a:gd name="connsiteX2" fmla="*/ 6595872 w 9162288"/>
              <a:gd name="connsiteY2" fmla="*/ 798095 h 3248027"/>
              <a:gd name="connsiteX3" fmla="*/ 9162288 w 9162288"/>
              <a:gd name="connsiteY3" fmla="*/ 270074 h 3248027"/>
              <a:gd name="connsiteX4" fmla="*/ 9153144 w 9162288"/>
              <a:gd name="connsiteY4" fmla="*/ 2800987 h 3248027"/>
              <a:gd name="connsiteX5" fmla="*/ 6995160 w 9162288"/>
              <a:gd name="connsiteY5" fmla="*/ 3185035 h 3248027"/>
              <a:gd name="connsiteX6" fmla="*/ 3279648 w 9162288"/>
              <a:gd name="connsiteY6" fmla="*/ 2423035 h 3248027"/>
              <a:gd name="connsiteX7" fmla="*/ 18288 w 9162288"/>
              <a:gd name="connsiteY7" fmla="*/ 3075307 h 3248027"/>
              <a:gd name="connsiteX8" fmla="*/ 0 w 9162288"/>
              <a:gd name="connsiteY8" fmla="*/ 181676 h 3248027"/>
              <a:gd name="connsiteX0" fmla="*/ 0 w 9162288"/>
              <a:gd name="connsiteY0" fmla="*/ 155448 h 3221799"/>
              <a:gd name="connsiteX1" fmla="*/ 2727960 w 9162288"/>
              <a:gd name="connsiteY1" fmla="*/ 76508 h 3221799"/>
              <a:gd name="connsiteX2" fmla="*/ 6595872 w 9162288"/>
              <a:gd name="connsiteY2" fmla="*/ 771867 h 3221799"/>
              <a:gd name="connsiteX3" fmla="*/ 9162288 w 9162288"/>
              <a:gd name="connsiteY3" fmla="*/ 243846 h 3221799"/>
              <a:gd name="connsiteX4" fmla="*/ 9153144 w 9162288"/>
              <a:gd name="connsiteY4" fmla="*/ 2774759 h 3221799"/>
              <a:gd name="connsiteX5" fmla="*/ 6995160 w 9162288"/>
              <a:gd name="connsiteY5" fmla="*/ 3158807 h 3221799"/>
              <a:gd name="connsiteX6" fmla="*/ 3279648 w 9162288"/>
              <a:gd name="connsiteY6" fmla="*/ 2396807 h 3221799"/>
              <a:gd name="connsiteX7" fmla="*/ 18288 w 9162288"/>
              <a:gd name="connsiteY7" fmla="*/ 3049079 h 3221799"/>
              <a:gd name="connsiteX8" fmla="*/ 0 w 9162288"/>
              <a:gd name="connsiteY8" fmla="*/ 155448 h 3221799"/>
              <a:gd name="connsiteX0" fmla="*/ 0 w 9162288"/>
              <a:gd name="connsiteY0" fmla="*/ 121380 h 3187731"/>
              <a:gd name="connsiteX1" fmla="*/ 2727960 w 9162288"/>
              <a:gd name="connsiteY1" fmla="*/ 42440 h 3187731"/>
              <a:gd name="connsiteX2" fmla="*/ 6595872 w 9162288"/>
              <a:gd name="connsiteY2" fmla="*/ 737799 h 3187731"/>
              <a:gd name="connsiteX3" fmla="*/ 9162288 w 9162288"/>
              <a:gd name="connsiteY3" fmla="*/ 209778 h 3187731"/>
              <a:gd name="connsiteX4" fmla="*/ 9153144 w 9162288"/>
              <a:gd name="connsiteY4" fmla="*/ 2740691 h 3187731"/>
              <a:gd name="connsiteX5" fmla="*/ 6995160 w 9162288"/>
              <a:gd name="connsiteY5" fmla="*/ 3124739 h 3187731"/>
              <a:gd name="connsiteX6" fmla="*/ 3279648 w 9162288"/>
              <a:gd name="connsiteY6" fmla="*/ 2362739 h 3187731"/>
              <a:gd name="connsiteX7" fmla="*/ 18288 w 9162288"/>
              <a:gd name="connsiteY7" fmla="*/ 3015011 h 3187731"/>
              <a:gd name="connsiteX8" fmla="*/ 0 w 9162288"/>
              <a:gd name="connsiteY8" fmla="*/ 121380 h 3187731"/>
              <a:gd name="connsiteX0" fmla="*/ 0 w 9162288"/>
              <a:gd name="connsiteY0" fmla="*/ 121380 h 3187731"/>
              <a:gd name="connsiteX1" fmla="*/ 2727960 w 9162288"/>
              <a:gd name="connsiteY1" fmla="*/ 42440 h 3187731"/>
              <a:gd name="connsiteX2" fmla="*/ 6595872 w 9162288"/>
              <a:gd name="connsiteY2" fmla="*/ 737799 h 3187731"/>
              <a:gd name="connsiteX3" fmla="*/ 9162288 w 9162288"/>
              <a:gd name="connsiteY3" fmla="*/ 209778 h 3187731"/>
              <a:gd name="connsiteX4" fmla="*/ 9153144 w 9162288"/>
              <a:gd name="connsiteY4" fmla="*/ 2740691 h 3187731"/>
              <a:gd name="connsiteX5" fmla="*/ 6995160 w 9162288"/>
              <a:gd name="connsiteY5" fmla="*/ 3124739 h 3187731"/>
              <a:gd name="connsiteX6" fmla="*/ 3279648 w 9162288"/>
              <a:gd name="connsiteY6" fmla="*/ 2362739 h 3187731"/>
              <a:gd name="connsiteX7" fmla="*/ 18288 w 9162288"/>
              <a:gd name="connsiteY7" fmla="*/ 3015011 h 3187731"/>
              <a:gd name="connsiteX8" fmla="*/ 0 w 9162288"/>
              <a:gd name="connsiteY8" fmla="*/ 121380 h 3187731"/>
              <a:gd name="connsiteX0" fmla="*/ 0 w 9162288"/>
              <a:gd name="connsiteY0" fmla="*/ 158964 h 3225315"/>
              <a:gd name="connsiteX1" fmla="*/ 2727960 w 9162288"/>
              <a:gd name="connsiteY1" fmla="*/ 80024 h 3225315"/>
              <a:gd name="connsiteX2" fmla="*/ 6595872 w 9162288"/>
              <a:gd name="connsiteY2" fmla="*/ 775383 h 3225315"/>
              <a:gd name="connsiteX3" fmla="*/ 9162288 w 9162288"/>
              <a:gd name="connsiteY3" fmla="*/ 247362 h 3225315"/>
              <a:gd name="connsiteX4" fmla="*/ 9153144 w 9162288"/>
              <a:gd name="connsiteY4" fmla="*/ 2778275 h 3225315"/>
              <a:gd name="connsiteX5" fmla="*/ 6995160 w 9162288"/>
              <a:gd name="connsiteY5" fmla="*/ 3162323 h 3225315"/>
              <a:gd name="connsiteX6" fmla="*/ 3279648 w 9162288"/>
              <a:gd name="connsiteY6" fmla="*/ 2400323 h 3225315"/>
              <a:gd name="connsiteX7" fmla="*/ 18288 w 9162288"/>
              <a:gd name="connsiteY7" fmla="*/ 3052595 h 3225315"/>
              <a:gd name="connsiteX8" fmla="*/ 0 w 9162288"/>
              <a:gd name="connsiteY8" fmla="*/ 158964 h 3225315"/>
              <a:gd name="connsiteX0" fmla="*/ 0 w 9162288"/>
              <a:gd name="connsiteY0" fmla="*/ 158964 h 3225315"/>
              <a:gd name="connsiteX1" fmla="*/ 2727960 w 9162288"/>
              <a:gd name="connsiteY1" fmla="*/ 80024 h 3225315"/>
              <a:gd name="connsiteX2" fmla="*/ 6595872 w 9162288"/>
              <a:gd name="connsiteY2" fmla="*/ 775383 h 3225315"/>
              <a:gd name="connsiteX3" fmla="*/ 9162288 w 9162288"/>
              <a:gd name="connsiteY3" fmla="*/ 247362 h 3225315"/>
              <a:gd name="connsiteX4" fmla="*/ 9153144 w 9162288"/>
              <a:gd name="connsiteY4" fmla="*/ 2778275 h 3225315"/>
              <a:gd name="connsiteX5" fmla="*/ 6995160 w 9162288"/>
              <a:gd name="connsiteY5" fmla="*/ 3162323 h 3225315"/>
              <a:gd name="connsiteX6" fmla="*/ 3279648 w 9162288"/>
              <a:gd name="connsiteY6" fmla="*/ 2400323 h 3225315"/>
              <a:gd name="connsiteX7" fmla="*/ 18288 w 9162288"/>
              <a:gd name="connsiteY7" fmla="*/ 3052595 h 3225315"/>
              <a:gd name="connsiteX8" fmla="*/ 0 w 9162288"/>
              <a:gd name="connsiteY8" fmla="*/ 158964 h 3225315"/>
              <a:gd name="connsiteX0" fmla="*/ 0 w 9162288"/>
              <a:gd name="connsiteY0" fmla="*/ 140794 h 3207145"/>
              <a:gd name="connsiteX1" fmla="*/ 2828544 w 9162288"/>
              <a:gd name="connsiteY1" fmla="*/ 80024 h 3207145"/>
              <a:gd name="connsiteX2" fmla="*/ 6595872 w 9162288"/>
              <a:gd name="connsiteY2" fmla="*/ 757213 h 3207145"/>
              <a:gd name="connsiteX3" fmla="*/ 9162288 w 9162288"/>
              <a:gd name="connsiteY3" fmla="*/ 229192 h 3207145"/>
              <a:gd name="connsiteX4" fmla="*/ 9153144 w 9162288"/>
              <a:gd name="connsiteY4" fmla="*/ 2760105 h 3207145"/>
              <a:gd name="connsiteX5" fmla="*/ 6995160 w 9162288"/>
              <a:gd name="connsiteY5" fmla="*/ 3144153 h 3207145"/>
              <a:gd name="connsiteX6" fmla="*/ 3279648 w 9162288"/>
              <a:gd name="connsiteY6" fmla="*/ 2382153 h 3207145"/>
              <a:gd name="connsiteX7" fmla="*/ 18288 w 9162288"/>
              <a:gd name="connsiteY7" fmla="*/ 3034425 h 3207145"/>
              <a:gd name="connsiteX8" fmla="*/ 0 w 9162288"/>
              <a:gd name="connsiteY8" fmla="*/ 140794 h 3207145"/>
              <a:gd name="connsiteX0" fmla="*/ 0 w 9162288"/>
              <a:gd name="connsiteY0" fmla="*/ 140794 h 3207145"/>
              <a:gd name="connsiteX1" fmla="*/ 2828544 w 9162288"/>
              <a:gd name="connsiteY1" fmla="*/ 80024 h 3207145"/>
              <a:gd name="connsiteX2" fmla="*/ 6595872 w 9162288"/>
              <a:gd name="connsiteY2" fmla="*/ 757213 h 3207145"/>
              <a:gd name="connsiteX3" fmla="*/ 9162288 w 9162288"/>
              <a:gd name="connsiteY3" fmla="*/ 229192 h 3207145"/>
              <a:gd name="connsiteX4" fmla="*/ 9153144 w 9162288"/>
              <a:gd name="connsiteY4" fmla="*/ 2760105 h 3207145"/>
              <a:gd name="connsiteX5" fmla="*/ 6995160 w 9162288"/>
              <a:gd name="connsiteY5" fmla="*/ 3144153 h 3207145"/>
              <a:gd name="connsiteX6" fmla="*/ 3279648 w 9162288"/>
              <a:gd name="connsiteY6" fmla="*/ 2382153 h 3207145"/>
              <a:gd name="connsiteX7" fmla="*/ 18288 w 9162288"/>
              <a:gd name="connsiteY7" fmla="*/ 3034425 h 3207145"/>
              <a:gd name="connsiteX8" fmla="*/ 0 w 9162288"/>
              <a:gd name="connsiteY8" fmla="*/ 140794 h 3207145"/>
              <a:gd name="connsiteX0" fmla="*/ 0 w 9162288"/>
              <a:gd name="connsiteY0" fmla="*/ 140794 h 3040521"/>
              <a:gd name="connsiteX1" fmla="*/ 2828544 w 9162288"/>
              <a:gd name="connsiteY1" fmla="*/ 80024 h 3040521"/>
              <a:gd name="connsiteX2" fmla="*/ 6595872 w 9162288"/>
              <a:gd name="connsiteY2" fmla="*/ 757213 h 3040521"/>
              <a:gd name="connsiteX3" fmla="*/ 9162288 w 9162288"/>
              <a:gd name="connsiteY3" fmla="*/ 229192 h 3040521"/>
              <a:gd name="connsiteX4" fmla="*/ 9153144 w 9162288"/>
              <a:gd name="connsiteY4" fmla="*/ 2760105 h 3040521"/>
              <a:gd name="connsiteX5" fmla="*/ 6690360 w 9162288"/>
              <a:gd name="connsiteY5" fmla="*/ 2746696 h 3040521"/>
              <a:gd name="connsiteX6" fmla="*/ 3279648 w 9162288"/>
              <a:gd name="connsiteY6" fmla="*/ 2382153 h 3040521"/>
              <a:gd name="connsiteX7" fmla="*/ 18288 w 9162288"/>
              <a:gd name="connsiteY7" fmla="*/ 3034425 h 3040521"/>
              <a:gd name="connsiteX8" fmla="*/ 0 w 9162288"/>
              <a:gd name="connsiteY8" fmla="*/ 140794 h 3040521"/>
              <a:gd name="connsiteX0" fmla="*/ 0 w 9162288"/>
              <a:gd name="connsiteY0" fmla="*/ 140794 h 3040521"/>
              <a:gd name="connsiteX1" fmla="*/ 2828544 w 9162288"/>
              <a:gd name="connsiteY1" fmla="*/ 80024 h 3040521"/>
              <a:gd name="connsiteX2" fmla="*/ 6595872 w 9162288"/>
              <a:gd name="connsiteY2" fmla="*/ 757213 h 3040521"/>
              <a:gd name="connsiteX3" fmla="*/ 9162288 w 9162288"/>
              <a:gd name="connsiteY3" fmla="*/ 229192 h 3040521"/>
              <a:gd name="connsiteX4" fmla="*/ 9153144 w 9162288"/>
              <a:gd name="connsiteY4" fmla="*/ 2760105 h 3040521"/>
              <a:gd name="connsiteX5" fmla="*/ 6690360 w 9162288"/>
              <a:gd name="connsiteY5" fmla="*/ 2746696 h 3040521"/>
              <a:gd name="connsiteX6" fmla="*/ 2865120 w 9162288"/>
              <a:gd name="connsiteY6" fmla="*/ 2307204 h 3040521"/>
              <a:gd name="connsiteX7" fmla="*/ 18288 w 9162288"/>
              <a:gd name="connsiteY7" fmla="*/ 3034425 h 3040521"/>
              <a:gd name="connsiteX8" fmla="*/ 0 w 9162288"/>
              <a:gd name="connsiteY8" fmla="*/ 140794 h 3040521"/>
              <a:gd name="connsiteX0" fmla="*/ 0 w 9162288"/>
              <a:gd name="connsiteY0" fmla="*/ 140794 h 3040521"/>
              <a:gd name="connsiteX1" fmla="*/ 2828544 w 9162288"/>
              <a:gd name="connsiteY1" fmla="*/ 80024 h 3040521"/>
              <a:gd name="connsiteX2" fmla="*/ 6595872 w 9162288"/>
              <a:gd name="connsiteY2" fmla="*/ 757213 h 3040521"/>
              <a:gd name="connsiteX3" fmla="*/ 9162288 w 9162288"/>
              <a:gd name="connsiteY3" fmla="*/ 229192 h 3040521"/>
              <a:gd name="connsiteX4" fmla="*/ 9153144 w 9162288"/>
              <a:gd name="connsiteY4" fmla="*/ 2760105 h 3040521"/>
              <a:gd name="connsiteX5" fmla="*/ 6690360 w 9162288"/>
              <a:gd name="connsiteY5" fmla="*/ 2746696 h 3040521"/>
              <a:gd name="connsiteX6" fmla="*/ 2865120 w 9162288"/>
              <a:gd name="connsiteY6" fmla="*/ 2307204 h 3040521"/>
              <a:gd name="connsiteX7" fmla="*/ 18288 w 9162288"/>
              <a:gd name="connsiteY7" fmla="*/ 3034425 h 3040521"/>
              <a:gd name="connsiteX8" fmla="*/ 0 w 9162288"/>
              <a:gd name="connsiteY8" fmla="*/ 140794 h 3040521"/>
              <a:gd name="connsiteX0" fmla="*/ 0 w 9162288"/>
              <a:gd name="connsiteY0" fmla="*/ 140794 h 3034425"/>
              <a:gd name="connsiteX1" fmla="*/ 2828544 w 9162288"/>
              <a:gd name="connsiteY1" fmla="*/ 80024 h 3034425"/>
              <a:gd name="connsiteX2" fmla="*/ 6595872 w 9162288"/>
              <a:gd name="connsiteY2" fmla="*/ 757213 h 3034425"/>
              <a:gd name="connsiteX3" fmla="*/ 9162288 w 9162288"/>
              <a:gd name="connsiteY3" fmla="*/ 229192 h 3034425"/>
              <a:gd name="connsiteX4" fmla="*/ 9153144 w 9162288"/>
              <a:gd name="connsiteY4" fmla="*/ 2760105 h 3034425"/>
              <a:gd name="connsiteX5" fmla="*/ 6690360 w 9162288"/>
              <a:gd name="connsiteY5" fmla="*/ 2746696 h 3034425"/>
              <a:gd name="connsiteX6" fmla="*/ 2865120 w 9162288"/>
              <a:gd name="connsiteY6" fmla="*/ 2307204 h 3034425"/>
              <a:gd name="connsiteX7" fmla="*/ 18288 w 9162288"/>
              <a:gd name="connsiteY7" fmla="*/ 3034425 h 3034425"/>
              <a:gd name="connsiteX8" fmla="*/ 0 w 9162288"/>
              <a:gd name="connsiteY8" fmla="*/ 140794 h 3034425"/>
              <a:gd name="connsiteX0" fmla="*/ 0 w 9162288"/>
              <a:gd name="connsiteY0" fmla="*/ 140794 h 3034425"/>
              <a:gd name="connsiteX1" fmla="*/ 2828544 w 9162288"/>
              <a:gd name="connsiteY1" fmla="*/ 80024 h 3034425"/>
              <a:gd name="connsiteX2" fmla="*/ 6595872 w 9162288"/>
              <a:gd name="connsiteY2" fmla="*/ 757213 h 3034425"/>
              <a:gd name="connsiteX3" fmla="*/ 9162288 w 9162288"/>
              <a:gd name="connsiteY3" fmla="*/ 229192 h 3034425"/>
              <a:gd name="connsiteX4" fmla="*/ 9153144 w 9162288"/>
              <a:gd name="connsiteY4" fmla="*/ 2760105 h 3034425"/>
              <a:gd name="connsiteX5" fmla="*/ 6690360 w 9162288"/>
              <a:gd name="connsiteY5" fmla="*/ 2746696 h 3034425"/>
              <a:gd name="connsiteX6" fmla="*/ 2865120 w 9162288"/>
              <a:gd name="connsiteY6" fmla="*/ 2307204 h 3034425"/>
              <a:gd name="connsiteX7" fmla="*/ 18288 w 9162288"/>
              <a:gd name="connsiteY7" fmla="*/ 3034425 h 3034425"/>
              <a:gd name="connsiteX8" fmla="*/ 0 w 9162288"/>
              <a:gd name="connsiteY8" fmla="*/ 140794 h 3034425"/>
              <a:gd name="connsiteX0" fmla="*/ 0 w 9162288"/>
              <a:gd name="connsiteY0" fmla="*/ 140794 h 3034425"/>
              <a:gd name="connsiteX1" fmla="*/ 2828544 w 9162288"/>
              <a:gd name="connsiteY1" fmla="*/ 80024 h 3034425"/>
              <a:gd name="connsiteX2" fmla="*/ 6595872 w 9162288"/>
              <a:gd name="connsiteY2" fmla="*/ 757213 h 3034425"/>
              <a:gd name="connsiteX3" fmla="*/ 9162288 w 9162288"/>
              <a:gd name="connsiteY3" fmla="*/ 229192 h 3034425"/>
              <a:gd name="connsiteX4" fmla="*/ 9153144 w 9162288"/>
              <a:gd name="connsiteY4" fmla="*/ 2760105 h 3034425"/>
              <a:gd name="connsiteX5" fmla="*/ 6690360 w 9162288"/>
              <a:gd name="connsiteY5" fmla="*/ 2746696 h 3034425"/>
              <a:gd name="connsiteX6" fmla="*/ 2865120 w 9162288"/>
              <a:gd name="connsiteY6" fmla="*/ 2307204 h 3034425"/>
              <a:gd name="connsiteX7" fmla="*/ 18288 w 9162288"/>
              <a:gd name="connsiteY7" fmla="*/ 3034425 h 3034425"/>
              <a:gd name="connsiteX8" fmla="*/ 0 w 9162288"/>
              <a:gd name="connsiteY8" fmla="*/ 140794 h 3034425"/>
              <a:gd name="connsiteX0" fmla="*/ 0 w 9162288"/>
              <a:gd name="connsiteY0" fmla="*/ 140794 h 3043297"/>
              <a:gd name="connsiteX1" fmla="*/ 2828544 w 9162288"/>
              <a:gd name="connsiteY1" fmla="*/ 80024 h 3043297"/>
              <a:gd name="connsiteX2" fmla="*/ 6595872 w 9162288"/>
              <a:gd name="connsiteY2" fmla="*/ 757213 h 3043297"/>
              <a:gd name="connsiteX3" fmla="*/ 9162288 w 9162288"/>
              <a:gd name="connsiteY3" fmla="*/ 229192 h 3043297"/>
              <a:gd name="connsiteX4" fmla="*/ 9153144 w 9162288"/>
              <a:gd name="connsiteY4" fmla="*/ 2760105 h 3043297"/>
              <a:gd name="connsiteX5" fmla="*/ 6690360 w 9162288"/>
              <a:gd name="connsiteY5" fmla="*/ 2746696 h 3043297"/>
              <a:gd name="connsiteX6" fmla="*/ 2865120 w 9162288"/>
              <a:gd name="connsiteY6" fmla="*/ 2307204 h 3043297"/>
              <a:gd name="connsiteX7" fmla="*/ 1619 w 9162288"/>
              <a:gd name="connsiteY7" fmla="*/ 3043297 h 3043297"/>
              <a:gd name="connsiteX8" fmla="*/ 0 w 9162288"/>
              <a:gd name="connsiteY8" fmla="*/ 140794 h 3043297"/>
              <a:gd name="connsiteX0" fmla="*/ 0 w 9153144"/>
              <a:gd name="connsiteY0" fmla="*/ 140794 h 3043297"/>
              <a:gd name="connsiteX1" fmla="*/ 2828544 w 9153144"/>
              <a:gd name="connsiteY1" fmla="*/ 80024 h 3043297"/>
              <a:gd name="connsiteX2" fmla="*/ 6595872 w 9153144"/>
              <a:gd name="connsiteY2" fmla="*/ 757213 h 3043297"/>
              <a:gd name="connsiteX3" fmla="*/ 9144533 w 9153144"/>
              <a:gd name="connsiteY3" fmla="*/ 230295 h 3043297"/>
              <a:gd name="connsiteX4" fmla="*/ 9153144 w 9153144"/>
              <a:gd name="connsiteY4" fmla="*/ 2760105 h 3043297"/>
              <a:gd name="connsiteX5" fmla="*/ 6690360 w 9153144"/>
              <a:gd name="connsiteY5" fmla="*/ 2746696 h 3043297"/>
              <a:gd name="connsiteX6" fmla="*/ 2865120 w 9153144"/>
              <a:gd name="connsiteY6" fmla="*/ 2307204 h 3043297"/>
              <a:gd name="connsiteX7" fmla="*/ 1619 w 9153144"/>
              <a:gd name="connsiteY7" fmla="*/ 3043297 h 3043297"/>
              <a:gd name="connsiteX8" fmla="*/ 0 w 9153144"/>
              <a:gd name="connsiteY8" fmla="*/ 140794 h 3043297"/>
              <a:gd name="connsiteX0" fmla="*/ 0 w 9147403"/>
              <a:gd name="connsiteY0" fmla="*/ 140794 h 3043297"/>
              <a:gd name="connsiteX1" fmla="*/ 2828544 w 9147403"/>
              <a:gd name="connsiteY1" fmla="*/ 80024 h 3043297"/>
              <a:gd name="connsiteX2" fmla="*/ 6595872 w 9147403"/>
              <a:gd name="connsiteY2" fmla="*/ 757213 h 3043297"/>
              <a:gd name="connsiteX3" fmla="*/ 9144533 w 9147403"/>
              <a:gd name="connsiteY3" fmla="*/ 230295 h 3043297"/>
              <a:gd name="connsiteX4" fmla="*/ 9141307 w 9147403"/>
              <a:gd name="connsiteY4" fmla="*/ 2761208 h 3043297"/>
              <a:gd name="connsiteX5" fmla="*/ 6690360 w 9147403"/>
              <a:gd name="connsiteY5" fmla="*/ 2746696 h 3043297"/>
              <a:gd name="connsiteX6" fmla="*/ 2865120 w 9147403"/>
              <a:gd name="connsiteY6" fmla="*/ 2307204 h 3043297"/>
              <a:gd name="connsiteX7" fmla="*/ 1619 w 9147403"/>
              <a:gd name="connsiteY7" fmla="*/ 3043297 h 3043297"/>
              <a:gd name="connsiteX8" fmla="*/ 0 w 9147403"/>
              <a:gd name="connsiteY8" fmla="*/ 140794 h 3043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47403" h="3043297">
                <a:moveTo>
                  <a:pt x="0" y="140794"/>
                </a:moveTo>
                <a:cubicBezTo>
                  <a:pt x="784860" y="19414"/>
                  <a:pt x="1778000" y="0"/>
                  <a:pt x="2828544" y="80024"/>
                </a:cubicBezTo>
                <a:cubicBezTo>
                  <a:pt x="3879088" y="160048"/>
                  <a:pt x="5543207" y="732168"/>
                  <a:pt x="6595872" y="757213"/>
                </a:cubicBezTo>
                <a:cubicBezTo>
                  <a:pt x="7648537" y="782258"/>
                  <a:pt x="8376437" y="535486"/>
                  <a:pt x="9144533" y="230295"/>
                </a:cubicBezTo>
                <a:cubicBezTo>
                  <a:pt x="9147403" y="1073565"/>
                  <a:pt x="9138437" y="1917938"/>
                  <a:pt x="9141307" y="2761208"/>
                </a:cubicBezTo>
                <a:cubicBezTo>
                  <a:pt x="8237575" y="2914438"/>
                  <a:pt x="7736391" y="2822363"/>
                  <a:pt x="6690360" y="2746696"/>
                </a:cubicBezTo>
                <a:cubicBezTo>
                  <a:pt x="5644329" y="2671029"/>
                  <a:pt x="3979910" y="2257771"/>
                  <a:pt x="2865120" y="2307204"/>
                </a:cubicBezTo>
                <a:cubicBezTo>
                  <a:pt x="1750330" y="2356637"/>
                  <a:pt x="734663" y="2709091"/>
                  <a:pt x="1619" y="3043297"/>
                </a:cubicBezTo>
                <a:cubicBezTo>
                  <a:pt x="1079" y="2075796"/>
                  <a:pt x="540" y="1108295"/>
                  <a:pt x="0" y="140794"/>
                </a:cubicBezTo>
                <a:close/>
              </a:path>
            </a:pathLst>
          </a:custGeom>
          <a:solidFill>
            <a:srgbClr val="40C6D8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Freeform 7"/>
          <p:cNvSpPr/>
          <p:nvPr/>
        </p:nvSpPr>
        <p:spPr bwMode="invGray">
          <a:xfrm>
            <a:off x="-509" y="1728216"/>
            <a:ext cx="12192863" cy="3309112"/>
          </a:xfrm>
          <a:custGeom>
            <a:avLst/>
            <a:gdLst>
              <a:gd name="connsiteX0" fmla="*/ 0 w 9153144"/>
              <a:gd name="connsiteY0" fmla="*/ 265176 h 3200400"/>
              <a:gd name="connsiteX1" fmla="*/ 2651760 w 9153144"/>
              <a:gd name="connsiteY1" fmla="*/ 0 h 3200400"/>
              <a:gd name="connsiteX2" fmla="*/ 6986016 w 9153144"/>
              <a:gd name="connsiteY2" fmla="*/ 758952 h 3200400"/>
              <a:gd name="connsiteX3" fmla="*/ 9153144 w 9153144"/>
              <a:gd name="connsiteY3" fmla="*/ 237744 h 3200400"/>
              <a:gd name="connsiteX4" fmla="*/ 9144000 w 9153144"/>
              <a:gd name="connsiteY4" fmla="*/ 2816352 h 3200400"/>
              <a:gd name="connsiteX5" fmla="*/ 6986016 w 9153144"/>
              <a:gd name="connsiteY5" fmla="*/ 3200400 h 3200400"/>
              <a:gd name="connsiteX6" fmla="*/ 3081528 w 9153144"/>
              <a:gd name="connsiteY6" fmla="*/ 2441448 h 3200400"/>
              <a:gd name="connsiteX7" fmla="*/ 9144 w 9153144"/>
              <a:gd name="connsiteY7" fmla="*/ 3090672 h 3200400"/>
              <a:gd name="connsiteX8" fmla="*/ 0 w 9153144"/>
              <a:gd name="connsiteY8" fmla="*/ 265176 h 3200400"/>
              <a:gd name="connsiteX0" fmla="*/ 0 w 9153144"/>
              <a:gd name="connsiteY0" fmla="*/ 515112 h 3450336"/>
              <a:gd name="connsiteX1" fmla="*/ 2651760 w 9153144"/>
              <a:gd name="connsiteY1" fmla="*/ 249936 h 3450336"/>
              <a:gd name="connsiteX2" fmla="*/ 6986016 w 9153144"/>
              <a:gd name="connsiteY2" fmla="*/ 1008888 h 3450336"/>
              <a:gd name="connsiteX3" fmla="*/ 9153144 w 9153144"/>
              <a:gd name="connsiteY3" fmla="*/ 487680 h 3450336"/>
              <a:gd name="connsiteX4" fmla="*/ 9144000 w 9153144"/>
              <a:gd name="connsiteY4" fmla="*/ 3066288 h 3450336"/>
              <a:gd name="connsiteX5" fmla="*/ 6986016 w 9153144"/>
              <a:gd name="connsiteY5" fmla="*/ 3450336 h 3450336"/>
              <a:gd name="connsiteX6" fmla="*/ 3081528 w 9153144"/>
              <a:gd name="connsiteY6" fmla="*/ 2691384 h 3450336"/>
              <a:gd name="connsiteX7" fmla="*/ 9144 w 9153144"/>
              <a:gd name="connsiteY7" fmla="*/ 3340608 h 3450336"/>
              <a:gd name="connsiteX8" fmla="*/ 0 w 9153144"/>
              <a:gd name="connsiteY8" fmla="*/ 515112 h 3450336"/>
              <a:gd name="connsiteX0" fmla="*/ 0 w 9153144"/>
              <a:gd name="connsiteY0" fmla="*/ 515112 h 3450336"/>
              <a:gd name="connsiteX1" fmla="*/ 2651760 w 9153144"/>
              <a:gd name="connsiteY1" fmla="*/ 249936 h 3450336"/>
              <a:gd name="connsiteX2" fmla="*/ 6986016 w 9153144"/>
              <a:gd name="connsiteY2" fmla="*/ 1008888 h 3450336"/>
              <a:gd name="connsiteX3" fmla="*/ 9153144 w 9153144"/>
              <a:gd name="connsiteY3" fmla="*/ 487680 h 3450336"/>
              <a:gd name="connsiteX4" fmla="*/ 9144000 w 9153144"/>
              <a:gd name="connsiteY4" fmla="*/ 3066288 h 3450336"/>
              <a:gd name="connsiteX5" fmla="*/ 6986016 w 9153144"/>
              <a:gd name="connsiteY5" fmla="*/ 3450336 h 3450336"/>
              <a:gd name="connsiteX6" fmla="*/ 3081528 w 9153144"/>
              <a:gd name="connsiteY6" fmla="*/ 2691384 h 3450336"/>
              <a:gd name="connsiteX7" fmla="*/ 9144 w 9153144"/>
              <a:gd name="connsiteY7" fmla="*/ 3340608 h 3450336"/>
              <a:gd name="connsiteX8" fmla="*/ 0 w 9153144"/>
              <a:gd name="connsiteY8" fmla="*/ 515112 h 3450336"/>
              <a:gd name="connsiteX0" fmla="*/ 0 w 9153144"/>
              <a:gd name="connsiteY0" fmla="*/ 515112 h 3560064"/>
              <a:gd name="connsiteX1" fmla="*/ 2651760 w 9153144"/>
              <a:gd name="connsiteY1" fmla="*/ 249936 h 3560064"/>
              <a:gd name="connsiteX2" fmla="*/ 6986016 w 9153144"/>
              <a:gd name="connsiteY2" fmla="*/ 1008888 h 3560064"/>
              <a:gd name="connsiteX3" fmla="*/ 9153144 w 9153144"/>
              <a:gd name="connsiteY3" fmla="*/ 487680 h 3560064"/>
              <a:gd name="connsiteX4" fmla="*/ 9144000 w 9153144"/>
              <a:gd name="connsiteY4" fmla="*/ 3066288 h 3560064"/>
              <a:gd name="connsiteX5" fmla="*/ 6986016 w 9153144"/>
              <a:gd name="connsiteY5" fmla="*/ 3450336 h 3560064"/>
              <a:gd name="connsiteX6" fmla="*/ 3081528 w 9153144"/>
              <a:gd name="connsiteY6" fmla="*/ 2691384 h 3560064"/>
              <a:gd name="connsiteX7" fmla="*/ 9144 w 9153144"/>
              <a:gd name="connsiteY7" fmla="*/ 3340608 h 3560064"/>
              <a:gd name="connsiteX8" fmla="*/ 0 w 9153144"/>
              <a:gd name="connsiteY8" fmla="*/ 515112 h 3560064"/>
              <a:gd name="connsiteX0" fmla="*/ 0 w 9153144"/>
              <a:gd name="connsiteY0" fmla="*/ 515112 h 3703320"/>
              <a:gd name="connsiteX1" fmla="*/ 2651760 w 9153144"/>
              <a:gd name="connsiteY1" fmla="*/ 249936 h 3703320"/>
              <a:gd name="connsiteX2" fmla="*/ 6986016 w 9153144"/>
              <a:gd name="connsiteY2" fmla="*/ 1008888 h 3703320"/>
              <a:gd name="connsiteX3" fmla="*/ 9153144 w 9153144"/>
              <a:gd name="connsiteY3" fmla="*/ 487680 h 3703320"/>
              <a:gd name="connsiteX4" fmla="*/ 9144000 w 9153144"/>
              <a:gd name="connsiteY4" fmla="*/ 3066288 h 3703320"/>
              <a:gd name="connsiteX5" fmla="*/ 6986016 w 9153144"/>
              <a:gd name="connsiteY5" fmla="*/ 3450336 h 3703320"/>
              <a:gd name="connsiteX6" fmla="*/ 3081528 w 9153144"/>
              <a:gd name="connsiteY6" fmla="*/ 2691384 h 3703320"/>
              <a:gd name="connsiteX7" fmla="*/ 9144 w 9153144"/>
              <a:gd name="connsiteY7" fmla="*/ 3340608 h 3703320"/>
              <a:gd name="connsiteX8" fmla="*/ 0 w 9153144"/>
              <a:gd name="connsiteY8" fmla="*/ 515112 h 3703320"/>
              <a:gd name="connsiteX0" fmla="*/ 0 w 9153144"/>
              <a:gd name="connsiteY0" fmla="*/ 370332 h 3558540"/>
              <a:gd name="connsiteX1" fmla="*/ 2651760 w 9153144"/>
              <a:gd name="connsiteY1" fmla="*/ 105156 h 3558540"/>
              <a:gd name="connsiteX2" fmla="*/ 6986016 w 9153144"/>
              <a:gd name="connsiteY2" fmla="*/ 864108 h 3558540"/>
              <a:gd name="connsiteX3" fmla="*/ 9153144 w 9153144"/>
              <a:gd name="connsiteY3" fmla="*/ 342900 h 3558540"/>
              <a:gd name="connsiteX4" fmla="*/ 9144000 w 9153144"/>
              <a:gd name="connsiteY4" fmla="*/ 2921508 h 3558540"/>
              <a:gd name="connsiteX5" fmla="*/ 6986016 w 9153144"/>
              <a:gd name="connsiteY5" fmla="*/ 3305556 h 3558540"/>
              <a:gd name="connsiteX6" fmla="*/ 3081528 w 9153144"/>
              <a:gd name="connsiteY6" fmla="*/ 2546604 h 3558540"/>
              <a:gd name="connsiteX7" fmla="*/ 9144 w 9153144"/>
              <a:gd name="connsiteY7" fmla="*/ 3195828 h 3558540"/>
              <a:gd name="connsiteX8" fmla="*/ 0 w 9153144"/>
              <a:gd name="connsiteY8" fmla="*/ 370332 h 3558540"/>
              <a:gd name="connsiteX0" fmla="*/ 0 w 9153144"/>
              <a:gd name="connsiteY0" fmla="*/ 347472 h 3535680"/>
              <a:gd name="connsiteX1" fmla="*/ 2651760 w 9153144"/>
              <a:gd name="connsiteY1" fmla="*/ 82296 h 3535680"/>
              <a:gd name="connsiteX2" fmla="*/ 6986016 w 9153144"/>
              <a:gd name="connsiteY2" fmla="*/ 841248 h 3535680"/>
              <a:gd name="connsiteX3" fmla="*/ 9153144 w 9153144"/>
              <a:gd name="connsiteY3" fmla="*/ 320040 h 3535680"/>
              <a:gd name="connsiteX4" fmla="*/ 9144000 w 9153144"/>
              <a:gd name="connsiteY4" fmla="*/ 2898648 h 3535680"/>
              <a:gd name="connsiteX5" fmla="*/ 6986016 w 9153144"/>
              <a:gd name="connsiteY5" fmla="*/ 3282696 h 3535680"/>
              <a:gd name="connsiteX6" fmla="*/ 3081528 w 9153144"/>
              <a:gd name="connsiteY6" fmla="*/ 2523744 h 3535680"/>
              <a:gd name="connsiteX7" fmla="*/ 9144 w 9153144"/>
              <a:gd name="connsiteY7" fmla="*/ 3172968 h 3535680"/>
              <a:gd name="connsiteX8" fmla="*/ 0 w 9153144"/>
              <a:gd name="connsiteY8" fmla="*/ 347472 h 3535680"/>
              <a:gd name="connsiteX0" fmla="*/ 0 w 9153144"/>
              <a:gd name="connsiteY0" fmla="*/ 310896 h 3499104"/>
              <a:gd name="connsiteX1" fmla="*/ 2651760 w 9153144"/>
              <a:gd name="connsiteY1" fmla="*/ 45720 h 3499104"/>
              <a:gd name="connsiteX2" fmla="*/ 6986016 w 9153144"/>
              <a:gd name="connsiteY2" fmla="*/ 804672 h 3499104"/>
              <a:gd name="connsiteX3" fmla="*/ 9153144 w 9153144"/>
              <a:gd name="connsiteY3" fmla="*/ 283464 h 3499104"/>
              <a:gd name="connsiteX4" fmla="*/ 9144000 w 9153144"/>
              <a:gd name="connsiteY4" fmla="*/ 2862072 h 3499104"/>
              <a:gd name="connsiteX5" fmla="*/ 6986016 w 9153144"/>
              <a:gd name="connsiteY5" fmla="*/ 3246120 h 3499104"/>
              <a:gd name="connsiteX6" fmla="*/ 3081528 w 9153144"/>
              <a:gd name="connsiteY6" fmla="*/ 2487168 h 3499104"/>
              <a:gd name="connsiteX7" fmla="*/ 9144 w 9153144"/>
              <a:gd name="connsiteY7" fmla="*/ 3136392 h 3499104"/>
              <a:gd name="connsiteX8" fmla="*/ 0 w 9153144"/>
              <a:gd name="connsiteY8" fmla="*/ 310896 h 3499104"/>
              <a:gd name="connsiteX0" fmla="*/ 0 w 9153144"/>
              <a:gd name="connsiteY0" fmla="*/ 310896 h 3499104"/>
              <a:gd name="connsiteX1" fmla="*/ 2651760 w 9153144"/>
              <a:gd name="connsiteY1" fmla="*/ 45720 h 3499104"/>
              <a:gd name="connsiteX2" fmla="*/ 6986016 w 9153144"/>
              <a:gd name="connsiteY2" fmla="*/ 804672 h 3499104"/>
              <a:gd name="connsiteX3" fmla="*/ 9153144 w 9153144"/>
              <a:gd name="connsiteY3" fmla="*/ 283464 h 3499104"/>
              <a:gd name="connsiteX4" fmla="*/ 9144000 w 9153144"/>
              <a:gd name="connsiteY4" fmla="*/ 2862072 h 3499104"/>
              <a:gd name="connsiteX5" fmla="*/ 6986016 w 9153144"/>
              <a:gd name="connsiteY5" fmla="*/ 3246120 h 3499104"/>
              <a:gd name="connsiteX6" fmla="*/ 3081528 w 9153144"/>
              <a:gd name="connsiteY6" fmla="*/ 2487168 h 3499104"/>
              <a:gd name="connsiteX7" fmla="*/ 9144 w 9153144"/>
              <a:gd name="connsiteY7" fmla="*/ 3136392 h 3499104"/>
              <a:gd name="connsiteX8" fmla="*/ 0 w 9153144"/>
              <a:gd name="connsiteY8" fmla="*/ 310896 h 3499104"/>
              <a:gd name="connsiteX0" fmla="*/ 0 w 9153144"/>
              <a:gd name="connsiteY0" fmla="*/ 310896 h 3308604"/>
              <a:gd name="connsiteX1" fmla="*/ 2651760 w 9153144"/>
              <a:gd name="connsiteY1" fmla="*/ 45720 h 3308604"/>
              <a:gd name="connsiteX2" fmla="*/ 6986016 w 9153144"/>
              <a:gd name="connsiteY2" fmla="*/ 804672 h 3308604"/>
              <a:gd name="connsiteX3" fmla="*/ 9153144 w 9153144"/>
              <a:gd name="connsiteY3" fmla="*/ 283464 h 3308604"/>
              <a:gd name="connsiteX4" fmla="*/ 9144000 w 9153144"/>
              <a:gd name="connsiteY4" fmla="*/ 2862072 h 3308604"/>
              <a:gd name="connsiteX5" fmla="*/ 6986016 w 9153144"/>
              <a:gd name="connsiteY5" fmla="*/ 3246120 h 3308604"/>
              <a:gd name="connsiteX6" fmla="*/ 3081528 w 9153144"/>
              <a:gd name="connsiteY6" fmla="*/ 2487168 h 3308604"/>
              <a:gd name="connsiteX7" fmla="*/ 9144 w 9153144"/>
              <a:gd name="connsiteY7" fmla="*/ 3136392 h 3308604"/>
              <a:gd name="connsiteX8" fmla="*/ 0 w 9153144"/>
              <a:gd name="connsiteY8" fmla="*/ 310896 h 3308604"/>
              <a:gd name="connsiteX0" fmla="*/ 0 w 9153144"/>
              <a:gd name="connsiteY0" fmla="*/ 310896 h 3308604"/>
              <a:gd name="connsiteX1" fmla="*/ 2651760 w 9153144"/>
              <a:gd name="connsiteY1" fmla="*/ 45720 h 3308604"/>
              <a:gd name="connsiteX2" fmla="*/ 6986016 w 9153144"/>
              <a:gd name="connsiteY2" fmla="*/ 804672 h 3308604"/>
              <a:gd name="connsiteX3" fmla="*/ 9153144 w 9153144"/>
              <a:gd name="connsiteY3" fmla="*/ 283464 h 3308604"/>
              <a:gd name="connsiteX4" fmla="*/ 9144000 w 9153144"/>
              <a:gd name="connsiteY4" fmla="*/ 2862072 h 3308604"/>
              <a:gd name="connsiteX5" fmla="*/ 6986016 w 9153144"/>
              <a:gd name="connsiteY5" fmla="*/ 3246120 h 3308604"/>
              <a:gd name="connsiteX6" fmla="*/ 3081528 w 9153144"/>
              <a:gd name="connsiteY6" fmla="*/ 2487168 h 3308604"/>
              <a:gd name="connsiteX7" fmla="*/ 9144 w 9153144"/>
              <a:gd name="connsiteY7" fmla="*/ 3136392 h 3308604"/>
              <a:gd name="connsiteX8" fmla="*/ 0 w 9153144"/>
              <a:gd name="connsiteY8" fmla="*/ 310896 h 3308604"/>
              <a:gd name="connsiteX0" fmla="*/ 0 w 9153144"/>
              <a:gd name="connsiteY0" fmla="*/ 310896 h 3306064"/>
              <a:gd name="connsiteX1" fmla="*/ 2651760 w 9153144"/>
              <a:gd name="connsiteY1" fmla="*/ 45720 h 3306064"/>
              <a:gd name="connsiteX2" fmla="*/ 6986016 w 9153144"/>
              <a:gd name="connsiteY2" fmla="*/ 804672 h 3306064"/>
              <a:gd name="connsiteX3" fmla="*/ 9153144 w 9153144"/>
              <a:gd name="connsiteY3" fmla="*/ 283464 h 3306064"/>
              <a:gd name="connsiteX4" fmla="*/ 9144000 w 9153144"/>
              <a:gd name="connsiteY4" fmla="*/ 2862072 h 3306064"/>
              <a:gd name="connsiteX5" fmla="*/ 6986016 w 9153144"/>
              <a:gd name="connsiteY5" fmla="*/ 3246120 h 3306064"/>
              <a:gd name="connsiteX6" fmla="*/ 3169920 w 9153144"/>
              <a:gd name="connsiteY6" fmla="*/ 2502408 h 3306064"/>
              <a:gd name="connsiteX7" fmla="*/ 9144 w 9153144"/>
              <a:gd name="connsiteY7" fmla="*/ 3136392 h 3306064"/>
              <a:gd name="connsiteX8" fmla="*/ 0 w 9153144"/>
              <a:gd name="connsiteY8" fmla="*/ 310896 h 3306064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381 w 9153525"/>
              <a:gd name="connsiteY0" fmla="*/ 310896 h 3309112"/>
              <a:gd name="connsiteX1" fmla="*/ 2652141 w 9153525"/>
              <a:gd name="connsiteY1" fmla="*/ 45720 h 3309112"/>
              <a:gd name="connsiteX2" fmla="*/ 6986397 w 9153525"/>
              <a:gd name="connsiteY2" fmla="*/ 804672 h 3309112"/>
              <a:gd name="connsiteX3" fmla="*/ 9153525 w 9153525"/>
              <a:gd name="connsiteY3" fmla="*/ 283464 h 3309112"/>
              <a:gd name="connsiteX4" fmla="*/ 9144381 w 9153525"/>
              <a:gd name="connsiteY4" fmla="*/ 2862072 h 3309112"/>
              <a:gd name="connsiteX5" fmla="*/ 6986397 w 9153525"/>
              <a:gd name="connsiteY5" fmla="*/ 3246120 h 3309112"/>
              <a:gd name="connsiteX6" fmla="*/ 3270885 w 9153525"/>
              <a:gd name="connsiteY6" fmla="*/ 2484120 h 3309112"/>
              <a:gd name="connsiteX7" fmla="*/ 0 w 9153525"/>
              <a:gd name="connsiteY7" fmla="*/ 3143536 h 3309112"/>
              <a:gd name="connsiteX8" fmla="*/ 381 w 9153525"/>
              <a:gd name="connsiteY8" fmla="*/ 310896 h 3309112"/>
              <a:gd name="connsiteX0" fmla="*/ 381 w 9144647"/>
              <a:gd name="connsiteY0" fmla="*/ 310896 h 3309112"/>
              <a:gd name="connsiteX1" fmla="*/ 2652141 w 9144647"/>
              <a:gd name="connsiteY1" fmla="*/ 45720 h 3309112"/>
              <a:gd name="connsiteX2" fmla="*/ 6986397 w 9144647"/>
              <a:gd name="connsiteY2" fmla="*/ 804672 h 3309112"/>
              <a:gd name="connsiteX3" fmla="*/ 9144647 w 9144647"/>
              <a:gd name="connsiteY3" fmla="*/ 290862 h 3309112"/>
              <a:gd name="connsiteX4" fmla="*/ 9144381 w 9144647"/>
              <a:gd name="connsiteY4" fmla="*/ 2862072 h 3309112"/>
              <a:gd name="connsiteX5" fmla="*/ 6986397 w 9144647"/>
              <a:gd name="connsiteY5" fmla="*/ 3246120 h 3309112"/>
              <a:gd name="connsiteX6" fmla="*/ 3270885 w 9144647"/>
              <a:gd name="connsiteY6" fmla="*/ 2484120 h 3309112"/>
              <a:gd name="connsiteX7" fmla="*/ 0 w 9144647"/>
              <a:gd name="connsiteY7" fmla="*/ 3143536 h 3309112"/>
              <a:gd name="connsiteX8" fmla="*/ 381 w 9144647"/>
              <a:gd name="connsiteY8" fmla="*/ 310896 h 3309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44647" h="3309112">
                <a:moveTo>
                  <a:pt x="381" y="310896"/>
                </a:moveTo>
                <a:cubicBezTo>
                  <a:pt x="779145" y="155448"/>
                  <a:pt x="1484757" y="0"/>
                  <a:pt x="2652141" y="45720"/>
                </a:cubicBezTo>
                <a:cubicBezTo>
                  <a:pt x="3819525" y="91440"/>
                  <a:pt x="5904313" y="763815"/>
                  <a:pt x="6986397" y="804672"/>
                </a:cubicBezTo>
                <a:cubicBezTo>
                  <a:pt x="8068481" y="845529"/>
                  <a:pt x="8437511" y="566706"/>
                  <a:pt x="9144647" y="290862"/>
                </a:cubicBezTo>
                <a:cubicBezTo>
                  <a:pt x="9144558" y="1147932"/>
                  <a:pt x="9144470" y="2005002"/>
                  <a:pt x="9144381" y="2862072"/>
                </a:cubicBezTo>
                <a:cubicBezTo>
                  <a:pt x="8450961" y="3142488"/>
                  <a:pt x="7965313" y="3309112"/>
                  <a:pt x="6986397" y="3246120"/>
                </a:cubicBezTo>
                <a:cubicBezTo>
                  <a:pt x="6007481" y="3183128"/>
                  <a:pt x="4435284" y="2501217"/>
                  <a:pt x="3270885" y="2484120"/>
                </a:cubicBezTo>
                <a:cubicBezTo>
                  <a:pt x="2106486" y="2467023"/>
                  <a:pt x="830580" y="2857024"/>
                  <a:pt x="0" y="3143536"/>
                </a:cubicBezTo>
                <a:lnTo>
                  <a:pt x="381" y="31089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Oval 8"/>
          <p:cNvSpPr/>
          <p:nvPr/>
        </p:nvSpPr>
        <p:spPr bwMode="gray">
          <a:xfrm>
            <a:off x="10265664" y="1298448"/>
            <a:ext cx="1316736" cy="9875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Oval 9"/>
          <p:cNvSpPr/>
          <p:nvPr/>
        </p:nvSpPr>
        <p:spPr bwMode="gray">
          <a:xfrm>
            <a:off x="9351264" y="1929384"/>
            <a:ext cx="682752" cy="512064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Oval 10"/>
          <p:cNvSpPr/>
          <p:nvPr/>
        </p:nvSpPr>
        <p:spPr bwMode="gray">
          <a:xfrm>
            <a:off x="914400" y="4114800"/>
            <a:ext cx="1621536" cy="1216152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gray">
          <a:xfrm>
            <a:off x="829056" y="2212847"/>
            <a:ext cx="10570464" cy="2203704"/>
          </a:xfr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glow" dir="t">
                <a:rot lat="0" lon="0" rev="5400000"/>
              </a:lightRig>
            </a:scene3d>
            <a:sp3d extrusionH="57150" contourW="12700">
              <a:bevelT w="25400" h="25400"/>
              <a:contourClr>
                <a:schemeClr val="accent1">
                  <a:lumMod val="20000"/>
                  <a:lumOff val="8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800" b="1" kern="1200" smtClean="0">
                <a:ln w="6350"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48000">
                      <a:schemeClr val="accent1">
                        <a:lumMod val="60000"/>
                        <a:lumOff val="40000"/>
                      </a:schemeClr>
                    </a:gs>
                    <a:gs pos="5700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80010" dist="40640" dir="5040000" algn="tl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5486400"/>
            <a:ext cx="8534400" cy="6675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SzPct val="85000"/>
              <a:buFont typeface="Wingdings" pitchFamily="2" charset="2"/>
              <a:buNone/>
              <a:defRPr lang="en-US" sz="2000" i="1" kern="120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15721-F8AC-4140-B91E-048973CE36FB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05671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 bwMode="gray">
          <a:xfrm>
            <a:off x="0" y="1"/>
            <a:ext cx="12200827" cy="1281822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80996 w 9153196"/>
              <a:gd name="connsiteY2" fmla="*/ 96012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6108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610884 h 18621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2999284 w 9153196"/>
              <a:gd name="connsiteY2" fmla="*/ 441960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79374"/>
              <a:gd name="connsiteX1" fmla="*/ 0 w 9153196"/>
              <a:gd name="connsiteY1" fmla="*/ 1252536 h 1279374"/>
              <a:gd name="connsiteX2" fmla="*/ 3620429 w 9153196"/>
              <a:gd name="connsiteY2" fmla="*/ 483524 h 1279374"/>
              <a:gd name="connsiteX3" fmla="*/ 9144052 w 9153196"/>
              <a:gd name="connsiteY3" fmla="*/ 877824 h 1279374"/>
              <a:gd name="connsiteX4" fmla="*/ 9153196 w 9153196"/>
              <a:gd name="connsiteY4" fmla="*/ 0 h 1279374"/>
              <a:gd name="connsiteX5" fmla="*/ 52 w 9153196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0429 w 9150620"/>
              <a:gd name="connsiteY2" fmla="*/ 48352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340282"/>
              <a:gd name="connsiteX1" fmla="*/ 0 w 9150620"/>
              <a:gd name="connsiteY1" fmla="*/ 1252536 h 1340282"/>
              <a:gd name="connsiteX2" fmla="*/ 3622738 w 9150620"/>
              <a:gd name="connsiteY2" fmla="*/ 425264 h 1340282"/>
              <a:gd name="connsiteX3" fmla="*/ 9144052 w 9150620"/>
              <a:gd name="connsiteY3" fmla="*/ 877824 h 1340282"/>
              <a:gd name="connsiteX4" fmla="*/ 9150620 w 9150620"/>
              <a:gd name="connsiteY4" fmla="*/ 0 h 1340282"/>
              <a:gd name="connsiteX5" fmla="*/ 52 w 9150620"/>
              <a:gd name="connsiteY5" fmla="*/ 1284 h 1340282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50620" h="1470041">
                <a:moveTo>
                  <a:pt x="52" y="1284"/>
                </a:moveTo>
                <a:cubicBezTo>
                  <a:pt x="35" y="491948"/>
                  <a:pt x="17" y="761872"/>
                  <a:pt x="0" y="1252536"/>
                </a:cubicBezTo>
                <a:cubicBezTo>
                  <a:pt x="304800" y="1097088"/>
                  <a:pt x="1803165" y="328826"/>
                  <a:pt x="3622738" y="425264"/>
                </a:cubicBezTo>
                <a:cubicBezTo>
                  <a:pt x="5442311" y="521702"/>
                  <a:pt x="6970396" y="1470041"/>
                  <a:pt x="9144052" y="877824"/>
                </a:cubicBezTo>
                <a:cubicBezTo>
                  <a:pt x="9146241" y="585216"/>
                  <a:pt x="9148431" y="292608"/>
                  <a:pt x="9150620" y="0"/>
                </a:cubicBez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Freeform 8"/>
          <p:cNvSpPr/>
          <p:nvPr/>
        </p:nvSpPr>
        <p:spPr bwMode="invGray">
          <a:xfrm>
            <a:off x="-69" y="-1972"/>
            <a:ext cx="12192069" cy="1094171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763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763284 h 1481136"/>
              <a:gd name="connsiteX0" fmla="*/ 52 w 9153196"/>
              <a:gd name="connsiteY0" fmla="*/ 1284 h 719136"/>
              <a:gd name="connsiteX1" fmla="*/ 0 w 9153196"/>
              <a:gd name="connsiteY1" fmla="*/ 719136 h 719136"/>
              <a:gd name="connsiteX2" fmla="*/ 2980996 w 9153196"/>
              <a:gd name="connsiteY2" fmla="*/ 198120 h 719136"/>
              <a:gd name="connsiteX3" fmla="*/ 6739180 w 9153196"/>
              <a:gd name="connsiteY3" fmla="*/ 554736 h 719136"/>
              <a:gd name="connsiteX4" fmla="*/ 9144052 w 9153196"/>
              <a:gd name="connsiteY4" fmla="*/ 344424 h 719136"/>
              <a:gd name="connsiteX5" fmla="*/ 9153196 w 9153196"/>
              <a:gd name="connsiteY5" fmla="*/ 0 h 719136"/>
              <a:gd name="connsiteX6" fmla="*/ 52 w 9153196"/>
              <a:gd name="connsiteY6" fmla="*/ 1284 h 719136"/>
              <a:gd name="connsiteX0" fmla="*/ 17 w 9162305"/>
              <a:gd name="connsiteY0" fmla="*/ 0 h 775764"/>
              <a:gd name="connsiteX1" fmla="*/ 9109 w 9162305"/>
              <a:gd name="connsiteY1" fmla="*/ 775764 h 775764"/>
              <a:gd name="connsiteX2" fmla="*/ 2990105 w 9162305"/>
              <a:gd name="connsiteY2" fmla="*/ 254748 h 775764"/>
              <a:gd name="connsiteX3" fmla="*/ 6748289 w 9162305"/>
              <a:gd name="connsiteY3" fmla="*/ 611364 h 775764"/>
              <a:gd name="connsiteX4" fmla="*/ 9153161 w 9162305"/>
              <a:gd name="connsiteY4" fmla="*/ 401052 h 775764"/>
              <a:gd name="connsiteX5" fmla="*/ 9162305 w 9162305"/>
              <a:gd name="connsiteY5" fmla="*/ 56628 h 775764"/>
              <a:gd name="connsiteX6" fmla="*/ 17 w 9162305"/>
              <a:gd name="connsiteY6" fmla="*/ 0 h 775764"/>
              <a:gd name="connsiteX0" fmla="*/ 17 w 9162305"/>
              <a:gd name="connsiteY0" fmla="*/ 0 h 821484"/>
              <a:gd name="connsiteX1" fmla="*/ 9109 w 9162305"/>
              <a:gd name="connsiteY1" fmla="*/ 821484 h 821484"/>
              <a:gd name="connsiteX2" fmla="*/ 2990105 w 9162305"/>
              <a:gd name="connsiteY2" fmla="*/ 300468 h 821484"/>
              <a:gd name="connsiteX3" fmla="*/ 6748289 w 9162305"/>
              <a:gd name="connsiteY3" fmla="*/ 657084 h 821484"/>
              <a:gd name="connsiteX4" fmla="*/ 9153161 w 9162305"/>
              <a:gd name="connsiteY4" fmla="*/ 446772 h 821484"/>
              <a:gd name="connsiteX5" fmla="*/ 9162305 w 9162305"/>
              <a:gd name="connsiteY5" fmla="*/ 102348 h 821484"/>
              <a:gd name="connsiteX6" fmla="*/ 17 w 9162305"/>
              <a:gd name="connsiteY6" fmla="*/ 0 h 821484"/>
              <a:gd name="connsiteX0" fmla="*/ 17 w 9162305"/>
              <a:gd name="connsiteY0" fmla="*/ 0 h 848916"/>
              <a:gd name="connsiteX1" fmla="*/ 9109 w 9162305"/>
              <a:gd name="connsiteY1" fmla="*/ 848916 h 848916"/>
              <a:gd name="connsiteX2" fmla="*/ 2990105 w 9162305"/>
              <a:gd name="connsiteY2" fmla="*/ 327900 h 848916"/>
              <a:gd name="connsiteX3" fmla="*/ 6748289 w 9162305"/>
              <a:gd name="connsiteY3" fmla="*/ 684516 h 848916"/>
              <a:gd name="connsiteX4" fmla="*/ 9153161 w 9162305"/>
              <a:gd name="connsiteY4" fmla="*/ 474204 h 848916"/>
              <a:gd name="connsiteX5" fmla="*/ 9162305 w 9162305"/>
              <a:gd name="connsiteY5" fmla="*/ 129780 h 848916"/>
              <a:gd name="connsiteX6" fmla="*/ 17 w 9162305"/>
              <a:gd name="connsiteY6" fmla="*/ 0 h 848916"/>
              <a:gd name="connsiteX0" fmla="*/ 17 w 9171449"/>
              <a:gd name="connsiteY0" fmla="*/ 0 h 864156"/>
              <a:gd name="connsiteX1" fmla="*/ 18253 w 9171449"/>
              <a:gd name="connsiteY1" fmla="*/ 864156 h 864156"/>
              <a:gd name="connsiteX2" fmla="*/ 2999249 w 9171449"/>
              <a:gd name="connsiteY2" fmla="*/ 343140 h 864156"/>
              <a:gd name="connsiteX3" fmla="*/ 6757433 w 9171449"/>
              <a:gd name="connsiteY3" fmla="*/ 699756 h 864156"/>
              <a:gd name="connsiteX4" fmla="*/ 9162305 w 9171449"/>
              <a:gd name="connsiteY4" fmla="*/ 489444 h 864156"/>
              <a:gd name="connsiteX5" fmla="*/ 9171449 w 9171449"/>
              <a:gd name="connsiteY5" fmla="*/ 145020 h 864156"/>
              <a:gd name="connsiteX6" fmla="*/ 17 w 9171449"/>
              <a:gd name="connsiteY6" fmla="*/ 0 h 864156"/>
              <a:gd name="connsiteX0" fmla="*/ 17 w 9189737"/>
              <a:gd name="connsiteY0" fmla="*/ 0 h 952548"/>
              <a:gd name="connsiteX1" fmla="*/ 36541 w 9189737"/>
              <a:gd name="connsiteY1" fmla="*/ 952548 h 952548"/>
              <a:gd name="connsiteX2" fmla="*/ 3017537 w 9189737"/>
              <a:gd name="connsiteY2" fmla="*/ 431532 h 952548"/>
              <a:gd name="connsiteX3" fmla="*/ 6775721 w 9189737"/>
              <a:gd name="connsiteY3" fmla="*/ 788148 h 952548"/>
              <a:gd name="connsiteX4" fmla="*/ 9180593 w 9189737"/>
              <a:gd name="connsiteY4" fmla="*/ 577836 h 952548"/>
              <a:gd name="connsiteX5" fmla="*/ 9189737 w 9189737"/>
              <a:gd name="connsiteY5" fmla="*/ 233412 h 952548"/>
              <a:gd name="connsiteX6" fmla="*/ 17 w 9189737"/>
              <a:gd name="connsiteY6" fmla="*/ 0 h 952548"/>
              <a:gd name="connsiteX0" fmla="*/ 17 w 9171449"/>
              <a:gd name="connsiteY0" fmla="*/ 0 h 909876"/>
              <a:gd name="connsiteX1" fmla="*/ 18253 w 9171449"/>
              <a:gd name="connsiteY1" fmla="*/ 909876 h 909876"/>
              <a:gd name="connsiteX2" fmla="*/ 2999249 w 9171449"/>
              <a:gd name="connsiteY2" fmla="*/ 388860 h 909876"/>
              <a:gd name="connsiteX3" fmla="*/ 6757433 w 9171449"/>
              <a:gd name="connsiteY3" fmla="*/ 745476 h 909876"/>
              <a:gd name="connsiteX4" fmla="*/ 9162305 w 9171449"/>
              <a:gd name="connsiteY4" fmla="*/ 535164 h 909876"/>
              <a:gd name="connsiteX5" fmla="*/ 9171449 w 9171449"/>
              <a:gd name="connsiteY5" fmla="*/ 190740 h 909876"/>
              <a:gd name="connsiteX6" fmla="*/ 17 w 9171449"/>
              <a:gd name="connsiteY6" fmla="*/ 0 h 909876"/>
              <a:gd name="connsiteX0" fmla="*/ 17 w 9180593"/>
              <a:gd name="connsiteY0" fmla="*/ 13476 h 923352"/>
              <a:gd name="connsiteX1" fmla="*/ 18253 w 9180593"/>
              <a:gd name="connsiteY1" fmla="*/ 923352 h 923352"/>
              <a:gd name="connsiteX2" fmla="*/ 2999249 w 9180593"/>
              <a:gd name="connsiteY2" fmla="*/ 402336 h 923352"/>
              <a:gd name="connsiteX3" fmla="*/ 6757433 w 9180593"/>
              <a:gd name="connsiteY3" fmla="*/ 758952 h 923352"/>
              <a:gd name="connsiteX4" fmla="*/ 9162305 w 9180593"/>
              <a:gd name="connsiteY4" fmla="*/ 548640 h 923352"/>
              <a:gd name="connsiteX5" fmla="*/ 9180593 w 9180593"/>
              <a:gd name="connsiteY5" fmla="*/ 0 h 923352"/>
              <a:gd name="connsiteX6" fmla="*/ 17 w 9180593"/>
              <a:gd name="connsiteY6" fmla="*/ 13476 h 923352"/>
              <a:gd name="connsiteX0" fmla="*/ 17 w 9189737"/>
              <a:gd name="connsiteY0" fmla="*/ 0 h 909876"/>
              <a:gd name="connsiteX1" fmla="*/ 18253 w 9189737"/>
              <a:gd name="connsiteY1" fmla="*/ 909876 h 909876"/>
              <a:gd name="connsiteX2" fmla="*/ 2999249 w 9189737"/>
              <a:gd name="connsiteY2" fmla="*/ 388860 h 909876"/>
              <a:gd name="connsiteX3" fmla="*/ 6757433 w 9189737"/>
              <a:gd name="connsiteY3" fmla="*/ 745476 h 909876"/>
              <a:gd name="connsiteX4" fmla="*/ 9162305 w 9189737"/>
              <a:gd name="connsiteY4" fmla="*/ 535164 h 909876"/>
              <a:gd name="connsiteX5" fmla="*/ 9189737 w 9189737"/>
              <a:gd name="connsiteY5" fmla="*/ 10908 h 909876"/>
              <a:gd name="connsiteX6" fmla="*/ 17 w 9189737"/>
              <a:gd name="connsiteY6" fmla="*/ 0 h 909876"/>
              <a:gd name="connsiteX0" fmla="*/ 0 w 9189720"/>
              <a:gd name="connsiteY0" fmla="*/ 0 h 909876"/>
              <a:gd name="connsiteX1" fmla="*/ 18236 w 9189720"/>
              <a:gd name="connsiteY1" fmla="*/ 909876 h 909876"/>
              <a:gd name="connsiteX2" fmla="*/ 2999232 w 9189720"/>
              <a:gd name="connsiteY2" fmla="*/ 388860 h 909876"/>
              <a:gd name="connsiteX3" fmla="*/ 6757416 w 9189720"/>
              <a:gd name="connsiteY3" fmla="*/ 745476 h 909876"/>
              <a:gd name="connsiteX4" fmla="*/ 9162288 w 9189720"/>
              <a:gd name="connsiteY4" fmla="*/ 535164 h 909876"/>
              <a:gd name="connsiteX5" fmla="*/ 9189720 w 9189720"/>
              <a:gd name="connsiteY5" fmla="*/ 10908 h 909876"/>
              <a:gd name="connsiteX6" fmla="*/ 0 w 9189720"/>
              <a:gd name="connsiteY6" fmla="*/ 0 h 909876"/>
              <a:gd name="connsiteX0" fmla="*/ 0 w 9162288"/>
              <a:gd name="connsiteY0" fmla="*/ 1971 h 911847"/>
              <a:gd name="connsiteX1" fmla="*/ 18236 w 9162288"/>
              <a:gd name="connsiteY1" fmla="*/ 911847 h 911847"/>
              <a:gd name="connsiteX2" fmla="*/ 2999232 w 9162288"/>
              <a:gd name="connsiteY2" fmla="*/ 390831 h 911847"/>
              <a:gd name="connsiteX3" fmla="*/ 6757416 w 9162288"/>
              <a:gd name="connsiteY3" fmla="*/ 747447 h 911847"/>
              <a:gd name="connsiteX4" fmla="*/ 9162288 w 9162288"/>
              <a:gd name="connsiteY4" fmla="*/ 537135 h 911847"/>
              <a:gd name="connsiteX5" fmla="*/ 9161386 w 9162288"/>
              <a:gd name="connsiteY5" fmla="*/ 0 h 911847"/>
              <a:gd name="connsiteX6" fmla="*/ 0 w 9162288"/>
              <a:gd name="connsiteY6" fmla="*/ 1971 h 911847"/>
              <a:gd name="connsiteX0" fmla="*/ 20401 w 9144052"/>
              <a:gd name="connsiteY0" fmla="*/ 32880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0401 w 9144052"/>
              <a:gd name="connsiteY6" fmla="*/ 32880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3361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1193400"/>
              <a:gd name="connsiteX1" fmla="*/ 0 w 9144052"/>
              <a:gd name="connsiteY1" fmla="*/ 911847 h 1193400"/>
              <a:gd name="connsiteX2" fmla="*/ 3361996 w 9144052"/>
              <a:gd name="connsiteY2" fmla="*/ 390831 h 1193400"/>
              <a:gd name="connsiteX3" fmla="*/ 9144052 w 9144052"/>
              <a:gd name="connsiteY3" fmla="*/ 537135 h 1193400"/>
              <a:gd name="connsiteX4" fmla="*/ 9143150 w 9144052"/>
              <a:gd name="connsiteY4" fmla="*/ 0 h 1193400"/>
              <a:gd name="connsiteX5" fmla="*/ 2371 w 9144052"/>
              <a:gd name="connsiteY5" fmla="*/ 1971 h 1193400"/>
              <a:gd name="connsiteX0" fmla="*/ 2371 w 9144052"/>
              <a:gd name="connsiteY0" fmla="*/ 1971 h 1125725"/>
              <a:gd name="connsiteX1" fmla="*/ 0 w 9144052"/>
              <a:gd name="connsiteY1" fmla="*/ 911847 h 1125725"/>
              <a:gd name="connsiteX2" fmla="*/ 3361996 w 9144052"/>
              <a:gd name="connsiteY2" fmla="*/ 390831 h 1125725"/>
              <a:gd name="connsiteX3" fmla="*/ 9144052 w 9144052"/>
              <a:gd name="connsiteY3" fmla="*/ 537135 h 1125725"/>
              <a:gd name="connsiteX4" fmla="*/ 9143150 w 9144052"/>
              <a:gd name="connsiteY4" fmla="*/ 0 h 1125725"/>
              <a:gd name="connsiteX5" fmla="*/ 2371 w 9144052"/>
              <a:gd name="connsiteY5" fmla="*/ 1971 h 1125725"/>
              <a:gd name="connsiteX0" fmla="*/ 2371 w 9144052"/>
              <a:gd name="connsiteY0" fmla="*/ 1971 h 1244834"/>
              <a:gd name="connsiteX1" fmla="*/ 0 w 9144052"/>
              <a:gd name="connsiteY1" fmla="*/ 911847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863120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435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1149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52" h="1282732">
                <a:moveTo>
                  <a:pt x="2371" y="1971"/>
                </a:moveTo>
                <a:cubicBezTo>
                  <a:pt x="1581" y="305263"/>
                  <a:pt x="790" y="446133"/>
                  <a:pt x="0" y="749425"/>
                </a:cubicBezTo>
                <a:cubicBezTo>
                  <a:pt x="414528" y="587881"/>
                  <a:pt x="1394642" y="355830"/>
                  <a:pt x="3114923" y="315034"/>
                </a:cubicBezTo>
                <a:cubicBezTo>
                  <a:pt x="4835204" y="274238"/>
                  <a:pt x="7500499" y="1282732"/>
                  <a:pt x="9144052" y="537135"/>
                </a:cubicBezTo>
                <a:cubicBezTo>
                  <a:pt x="9143751" y="358090"/>
                  <a:pt x="9143451" y="179045"/>
                  <a:pt x="9143150" y="0"/>
                </a:cubicBezTo>
                <a:lnTo>
                  <a:pt x="2371" y="197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Oval 9"/>
          <p:cNvSpPr/>
          <p:nvPr/>
        </p:nvSpPr>
        <p:spPr bwMode="gray">
          <a:xfrm>
            <a:off x="10765536" y="384048"/>
            <a:ext cx="1011936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Oval 10"/>
          <p:cNvSpPr/>
          <p:nvPr/>
        </p:nvSpPr>
        <p:spPr bwMode="gray">
          <a:xfrm>
            <a:off x="9997440" y="429768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Oval 11"/>
          <p:cNvSpPr/>
          <p:nvPr/>
        </p:nvSpPr>
        <p:spPr bwMode="gray">
          <a:xfrm>
            <a:off x="280416" y="210312"/>
            <a:ext cx="1109472" cy="83210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609600" y="649224"/>
            <a:ext cx="10972800" cy="99669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828800"/>
            <a:ext cx="109728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C31FF-6D68-4276-B1C7-EB622B99E2F3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2135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 bwMode="gray">
          <a:xfrm flipV="1">
            <a:off x="0" y="5590646"/>
            <a:ext cx="12200827" cy="1281822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80996 w 9153196"/>
              <a:gd name="connsiteY2" fmla="*/ 96012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6108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610884 h 18621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2999284 w 9153196"/>
              <a:gd name="connsiteY2" fmla="*/ 441960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79374"/>
              <a:gd name="connsiteX1" fmla="*/ 0 w 9153196"/>
              <a:gd name="connsiteY1" fmla="*/ 1252536 h 1279374"/>
              <a:gd name="connsiteX2" fmla="*/ 3620429 w 9153196"/>
              <a:gd name="connsiteY2" fmla="*/ 483524 h 1279374"/>
              <a:gd name="connsiteX3" fmla="*/ 9144052 w 9153196"/>
              <a:gd name="connsiteY3" fmla="*/ 877824 h 1279374"/>
              <a:gd name="connsiteX4" fmla="*/ 9153196 w 9153196"/>
              <a:gd name="connsiteY4" fmla="*/ 0 h 1279374"/>
              <a:gd name="connsiteX5" fmla="*/ 52 w 9153196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0429 w 9150620"/>
              <a:gd name="connsiteY2" fmla="*/ 48352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340282"/>
              <a:gd name="connsiteX1" fmla="*/ 0 w 9150620"/>
              <a:gd name="connsiteY1" fmla="*/ 1252536 h 1340282"/>
              <a:gd name="connsiteX2" fmla="*/ 3622738 w 9150620"/>
              <a:gd name="connsiteY2" fmla="*/ 425264 h 1340282"/>
              <a:gd name="connsiteX3" fmla="*/ 9144052 w 9150620"/>
              <a:gd name="connsiteY3" fmla="*/ 877824 h 1340282"/>
              <a:gd name="connsiteX4" fmla="*/ 9150620 w 9150620"/>
              <a:gd name="connsiteY4" fmla="*/ 0 h 1340282"/>
              <a:gd name="connsiteX5" fmla="*/ 52 w 9150620"/>
              <a:gd name="connsiteY5" fmla="*/ 1284 h 1340282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50620" h="1470041">
                <a:moveTo>
                  <a:pt x="52" y="1284"/>
                </a:moveTo>
                <a:cubicBezTo>
                  <a:pt x="35" y="491948"/>
                  <a:pt x="17" y="761872"/>
                  <a:pt x="0" y="1252536"/>
                </a:cubicBezTo>
                <a:cubicBezTo>
                  <a:pt x="304800" y="1097088"/>
                  <a:pt x="1803165" y="328826"/>
                  <a:pt x="3622738" y="425264"/>
                </a:cubicBezTo>
                <a:cubicBezTo>
                  <a:pt x="5442311" y="521702"/>
                  <a:pt x="6970396" y="1470041"/>
                  <a:pt x="9144052" y="877824"/>
                </a:cubicBezTo>
                <a:cubicBezTo>
                  <a:pt x="9146241" y="585216"/>
                  <a:pt x="9148431" y="292608"/>
                  <a:pt x="9150620" y="0"/>
                </a:cubicBez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Freeform 8"/>
          <p:cNvSpPr/>
          <p:nvPr/>
        </p:nvSpPr>
        <p:spPr bwMode="invGray">
          <a:xfrm flipV="1">
            <a:off x="-69" y="5780271"/>
            <a:ext cx="12192069" cy="1094171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763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763284 h 1481136"/>
              <a:gd name="connsiteX0" fmla="*/ 52 w 9153196"/>
              <a:gd name="connsiteY0" fmla="*/ 1284 h 719136"/>
              <a:gd name="connsiteX1" fmla="*/ 0 w 9153196"/>
              <a:gd name="connsiteY1" fmla="*/ 719136 h 719136"/>
              <a:gd name="connsiteX2" fmla="*/ 2980996 w 9153196"/>
              <a:gd name="connsiteY2" fmla="*/ 198120 h 719136"/>
              <a:gd name="connsiteX3" fmla="*/ 6739180 w 9153196"/>
              <a:gd name="connsiteY3" fmla="*/ 554736 h 719136"/>
              <a:gd name="connsiteX4" fmla="*/ 9144052 w 9153196"/>
              <a:gd name="connsiteY4" fmla="*/ 344424 h 719136"/>
              <a:gd name="connsiteX5" fmla="*/ 9153196 w 9153196"/>
              <a:gd name="connsiteY5" fmla="*/ 0 h 719136"/>
              <a:gd name="connsiteX6" fmla="*/ 52 w 9153196"/>
              <a:gd name="connsiteY6" fmla="*/ 1284 h 719136"/>
              <a:gd name="connsiteX0" fmla="*/ 17 w 9162305"/>
              <a:gd name="connsiteY0" fmla="*/ 0 h 775764"/>
              <a:gd name="connsiteX1" fmla="*/ 9109 w 9162305"/>
              <a:gd name="connsiteY1" fmla="*/ 775764 h 775764"/>
              <a:gd name="connsiteX2" fmla="*/ 2990105 w 9162305"/>
              <a:gd name="connsiteY2" fmla="*/ 254748 h 775764"/>
              <a:gd name="connsiteX3" fmla="*/ 6748289 w 9162305"/>
              <a:gd name="connsiteY3" fmla="*/ 611364 h 775764"/>
              <a:gd name="connsiteX4" fmla="*/ 9153161 w 9162305"/>
              <a:gd name="connsiteY4" fmla="*/ 401052 h 775764"/>
              <a:gd name="connsiteX5" fmla="*/ 9162305 w 9162305"/>
              <a:gd name="connsiteY5" fmla="*/ 56628 h 775764"/>
              <a:gd name="connsiteX6" fmla="*/ 17 w 9162305"/>
              <a:gd name="connsiteY6" fmla="*/ 0 h 775764"/>
              <a:gd name="connsiteX0" fmla="*/ 17 w 9162305"/>
              <a:gd name="connsiteY0" fmla="*/ 0 h 821484"/>
              <a:gd name="connsiteX1" fmla="*/ 9109 w 9162305"/>
              <a:gd name="connsiteY1" fmla="*/ 821484 h 821484"/>
              <a:gd name="connsiteX2" fmla="*/ 2990105 w 9162305"/>
              <a:gd name="connsiteY2" fmla="*/ 300468 h 821484"/>
              <a:gd name="connsiteX3" fmla="*/ 6748289 w 9162305"/>
              <a:gd name="connsiteY3" fmla="*/ 657084 h 821484"/>
              <a:gd name="connsiteX4" fmla="*/ 9153161 w 9162305"/>
              <a:gd name="connsiteY4" fmla="*/ 446772 h 821484"/>
              <a:gd name="connsiteX5" fmla="*/ 9162305 w 9162305"/>
              <a:gd name="connsiteY5" fmla="*/ 102348 h 821484"/>
              <a:gd name="connsiteX6" fmla="*/ 17 w 9162305"/>
              <a:gd name="connsiteY6" fmla="*/ 0 h 821484"/>
              <a:gd name="connsiteX0" fmla="*/ 17 w 9162305"/>
              <a:gd name="connsiteY0" fmla="*/ 0 h 848916"/>
              <a:gd name="connsiteX1" fmla="*/ 9109 w 9162305"/>
              <a:gd name="connsiteY1" fmla="*/ 848916 h 848916"/>
              <a:gd name="connsiteX2" fmla="*/ 2990105 w 9162305"/>
              <a:gd name="connsiteY2" fmla="*/ 327900 h 848916"/>
              <a:gd name="connsiteX3" fmla="*/ 6748289 w 9162305"/>
              <a:gd name="connsiteY3" fmla="*/ 684516 h 848916"/>
              <a:gd name="connsiteX4" fmla="*/ 9153161 w 9162305"/>
              <a:gd name="connsiteY4" fmla="*/ 474204 h 848916"/>
              <a:gd name="connsiteX5" fmla="*/ 9162305 w 9162305"/>
              <a:gd name="connsiteY5" fmla="*/ 129780 h 848916"/>
              <a:gd name="connsiteX6" fmla="*/ 17 w 9162305"/>
              <a:gd name="connsiteY6" fmla="*/ 0 h 848916"/>
              <a:gd name="connsiteX0" fmla="*/ 17 w 9171449"/>
              <a:gd name="connsiteY0" fmla="*/ 0 h 864156"/>
              <a:gd name="connsiteX1" fmla="*/ 18253 w 9171449"/>
              <a:gd name="connsiteY1" fmla="*/ 864156 h 864156"/>
              <a:gd name="connsiteX2" fmla="*/ 2999249 w 9171449"/>
              <a:gd name="connsiteY2" fmla="*/ 343140 h 864156"/>
              <a:gd name="connsiteX3" fmla="*/ 6757433 w 9171449"/>
              <a:gd name="connsiteY3" fmla="*/ 699756 h 864156"/>
              <a:gd name="connsiteX4" fmla="*/ 9162305 w 9171449"/>
              <a:gd name="connsiteY4" fmla="*/ 489444 h 864156"/>
              <a:gd name="connsiteX5" fmla="*/ 9171449 w 9171449"/>
              <a:gd name="connsiteY5" fmla="*/ 145020 h 864156"/>
              <a:gd name="connsiteX6" fmla="*/ 17 w 9171449"/>
              <a:gd name="connsiteY6" fmla="*/ 0 h 864156"/>
              <a:gd name="connsiteX0" fmla="*/ 17 w 9189737"/>
              <a:gd name="connsiteY0" fmla="*/ 0 h 952548"/>
              <a:gd name="connsiteX1" fmla="*/ 36541 w 9189737"/>
              <a:gd name="connsiteY1" fmla="*/ 952548 h 952548"/>
              <a:gd name="connsiteX2" fmla="*/ 3017537 w 9189737"/>
              <a:gd name="connsiteY2" fmla="*/ 431532 h 952548"/>
              <a:gd name="connsiteX3" fmla="*/ 6775721 w 9189737"/>
              <a:gd name="connsiteY3" fmla="*/ 788148 h 952548"/>
              <a:gd name="connsiteX4" fmla="*/ 9180593 w 9189737"/>
              <a:gd name="connsiteY4" fmla="*/ 577836 h 952548"/>
              <a:gd name="connsiteX5" fmla="*/ 9189737 w 9189737"/>
              <a:gd name="connsiteY5" fmla="*/ 233412 h 952548"/>
              <a:gd name="connsiteX6" fmla="*/ 17 w 9189737"/>
              <a:gd name="connsiteY6" fmla="*/ 0 h 952548"/>
              <a:gd name="connsiteX0" fmla="*/ 17 w 9171449"/>
              <a:gd name="connsiteY0" fmla="*/ 0 h 909876"/>
              <a:gd name="connsiteX1" fmla="*/ 18253 w 9171449"/>
              <a:gd name="connsiteY1" fmla="*/ 909876 h 909876"/>
              <a:gd name="connsiteX2" fmla="*/ 2999249 w 9171449"/>
              <a:gd name="connsiteY2" fmla="*/ 388860 h 909876"/>
              <a:gd name="connsiteX3" fmla="*/ 6757433 w 9171449"/>
              <a:gd name="connsiteY3" fmla="*/ 745476 h 909876"/>
              <a:gd name="connsiteX4" fmla="*/ 9162305 w 9171449"/>
              <a:gd name="connsiteY4" fmla="*/ 535164 h 909876"/>
              <a:gd name="connsiteX5" fmla="*/ 9171449 w 9171449"/>
              <a:gd name="connsiteY5" fmla="*/ 190740 h 909876"/>
              <a:gd name="connsiteX6" fmla="*/ 17 w 9171449"/>
              <a:gd name="connsiteY6" fmla="*/ 0 h 909876"/>
              <a:gd name="connsiteX0" fmla="*/ 17 w 9180593"/>
              <a:gd name="connsiteY0" fmla="*/ 13476 h 923352"/>
              <a:gd name="connsiteX1" fmla="*/ 18253 w 9180593"/>
              <a:gd name="connsiteY1" fmla="*/ 923352 h 923352"/>
              <a:gd name="connsiteX2" fmla="*/ 2999249 w 9180593"/>
              <a:gd name="connsiteY2" fmla="*/ 402336 h 923352"/>
              <a:gd name="connsiteX3" fmla="*/ 6757433 w 9180593"/>
              <a:gd name="connsiteY3" fmla="*/ 758952 h 923352"/>
              <a:gd name="connsiteX4" fmla="*/ 9162305 w 9180593"/>
              <a:gd name="connsiteY4" fmla="*/ 548640 h 923352"/>
              <a:gd name="connsiteX5" fmla="*/ 9180593 w 9180593"/>
              <a:gd name="connsiteY5" fmla="*/ 0 h 923352"/>
              <a:gd name="connsiteX6" fmla="*/ 17 w 9180593"/>
              <a:gd name="connsiteY6" fmla="*/ 13476 h 923352"/>
              <a:gd name="connsiteX0" fmla="*/ 17 w 9189737"/>
              <a:gd name="connsiteY0" fmla="*/ 0 h 909876"/>
              <a:gd name="connsiteX1" fmla="*/ 18253 w 9189737"/>
              <a:gd name="connsiteY1" fmla="*/ 909876 h 909876"/>
              <a:gd name="connsiteX2" fmla="*/ 2999249 w 9189737"/>
              <a:gd name="connsiteY2" fmla="*/ 388860 h 909876"/>
              <a:gd name="connsiteX3" fmla="*/ 6757433 w 9189737"/>
              <a:gd name="connsiteY3" fmla="*/ 745476 h 909876"/>
              <a:gd name="connsiteX4" fmla="*/ 9162305 w 9189737"/>
              <a:gd name="connsiteY4" fmla="*/ 535164 h 909876"/>
              <a:gd name="connsiteX5" fmla="*/ 9189737 w 9189737"/>
              <a:gd name="connsiteY5" fmla="*/ 10908 h 909876"/>
              <a:gd name="connsiteX6" fmla="*/ 17 w 9189737"/>
              <a:gd name="connsiteY6" fmla="*/ 0 h 909876"/>
              <a:gd name="connsiteX0" fmla="*/ 0 w 9189720"/>
              <a:gd name="connsiteY0" fmla="*/ 0 h 909876"/>
              <a:gd name="connsiteX1" fmla="*/ 18236 w 9189720"/>
              <a:gd name="connsiteY1" fmla="*/ 909876 h 909876"/>
              <a:gd name="connsiteX2" fmla="*/ 2999232 w 9189720"/>
              <a:gd name="connsiteY2" fmla="*/ 388860 h 909876"/>
              <a:gd name="connsiteX3" fmla="*/ 6757416 w 9189720"/>
              <a:gd name="connsiteY3" fmla="*/ 745476 h 909876"/>
              <a:gd name="connsiteX4" fmla="*/ 9162288 w 9189720"/>
              <a:gd name="connsiteY4" fmla="*/ 535164 h 909876"/>
              <a:gd name="connsiteX5" fmla="*/ 9189720 w 9189720"/>
              <a:gd name="connsiteY5" fmla="*/ 10908 h 909876"/>
              <a:gd name="connsiteX6" fmla="*/ 0 w 9189720"/>
              <a:gd name="connsiteY6" fmla="*/ 0 h 909876"/>
              <a:gd name="connsiteX0" fmla="*/ 0 w 9162288"/>
              <a:gd name="connsiteY0" fmla="*/ 1971 h 911847"/>
              <a:gd name="connsiteX1" fmla="*/ 18236 w 9162288"/>
              <a:gd name="connsiteY1" fmla="*/ 911847 h 911847"/>
              <a:gd name="connsiteX2" fmla="*/ 2999232 w 9162288"/>
              <a:gd name="connsiteY2" fmla="*/ 390831 h 911847"/>
              <a:gd name="connsiteX3" fmla="*/ 6757416 w 9162288"/>
              <a:gd name="connsiteY3" fmla="*/ 747447 h 911847"/>
              <a:gd name="connsiteX4" fmla="*/ 9162288 w 9162288"/>
              <a:gd name="connsiteY4" fmla="*/ 537135 h 911847"/>
              <a:gd name="connsiteX5" fmla="*/ 9161386 w 9162288"/>
              <a:gd name="connsiteY5" fmla="*/ 0 h 911847"/>
              <a:gd name="connsiteX6" fmla="*/ 0 w 9162288"/>
              <a:gd name="connsiteY6" fmla="*/ 1971 h 911847"/>
              <a:gd name="connsiteX0" fmla="*/ 20401 w 9144052"/>
              <a:gd name="connsiteY0" fmla="*/ 32880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0401 w 9144052"/>
              <a:gd name="connsiteY6" fmla="*/ 32880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3361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1193400"/>
              <a:gd name="connsiteX1" fmla="*/ 0 w 9144052"/>
              <a:gd name="connsiteY1" fmla="*/ 911847 h 1193400"/>
              <a:gd name="connsiteX2" fmla="*/ 3361996 w 9144052"/>
              <a:gd name="connsiteY2" fmla="*/ 390831 h 1193400"/>
              <a:gd name="connsiteX3" fmla="*/ 9144052 w 9144052"/>
              <a:gd name="connsiteY3" fmla="*/ 537135 h 1193400"/>
              <a:gd name="connsiteX4" fmla="*/ 9143150 w 9144052"/>
              <a:gd name="connsiteY4" fmla="*/ 0 h 1193400"/>
              <a:gd name="connsiteX5" fmla="*/ 2371 w 9144052"/>
              <a:gd name="connsiteY5" fmla="*/ 1971 h 1193400"/>
              <a:gd name="connsiteX0" fmla="*/ 2371 w 9144052"/>
              <a:gd name="connsiteY0" fmla="*/ 1971 h 1125725"/>
              <a:gd name="connsiteX1" fmla="*/ 0 w 9144052"/>
              <a:gd name="connsiteY1" fmla="*/ 911847 h 1125725"/>
              <a:gd name="connsiteX2" fmla="*/ 3361996 w 9144052"/>
              <a:gd name="connsiteY2" fmla="*/ 390831 h 1125725"/>
              <a:gd name="connsiteX3" fmla="*/ 9144052 w 9144052"/>
              <a:gd name="connsiteY3" fmla="*/ 537135 h 1125725"/>
              <a:gd name="connsiteX4" fmla="*/ 9143150 w 9144052"/>
              <a:gd name="connsiteY4" fmla="*/ 0 h 1125725"/>
              <a:gd name="connsiteX5" fmla="*/ 2371 w 9144052"/>
              <a:gd name="connsiteY5" fmla="*/ 1971 h 1125725"/>
              <a:gd name="connsiteX0" fmla="*/ 2371 w 9144052"/>
              <a:gd name="connsiteY0" fmla="*/ 1971 h 1244834"/>
              <a:gd name="connsiteX1" fmla="*/ 0 w 9144052"/>
              <a:gd name="connsiteY1" fmla="*/ 911847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863120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435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1149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52" h="1282732">
                <a:moveTo>
                  <a:pt x="2371" y="1971"/>
                </a:moveTo>
                <a:cubicBezTo>
                  <a:pt x="1581" y="305263"/>
                  <a:pt x="790" y="446133"/>
                  <a:pt x="0" y="749425"/>
                </a:cubicBezTo>
                <a:cubicBezTo>
                  <a:pt x="414528" y="587881"/>
                  <a:pt x="1394642" y="355830"/>
                  <a:pt x="3114923" y="315034"/>
                </a:cubicBezTo>
                <a:cubicBezTo>
                  <a:pt x="4835204" y="274238"/>
                  <a:pt x="7500499" y="1282732"/>
                  <a:pt x="9144052" y="537135"/>
                </a:cubicBezTo>
                <a:cubicBezTo>
                  <a:pt x="9143751" y="358090"/>
                  <a:pt x="9143451" y="179045"/>
                  <a:pt x="9143150" y="0"/>
                </a:cubicBezTo>
                <a:lnTo>
                  <a:pt x="2371" y="197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Oval 9"/>
          <p:cNvSpPr/>
          <p:nvPr/>
        </p:nvSpPr>
        <p:spPr bwMode="gray">
          <a:xfrm>
            <a:off x="10863072" y="5641848"/>
            <a:ext cx="1011936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Oval 10"/>
          <p:cNvSpPr/>
          <p:nvPr/>
        </p:nvSpPr>
        <p:spPr bwMode="gray">
          <a:xfrm>
            <a:off x="11521440" y="5212080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Oval 11"/>
          <p:cNvSpPr/>
          <p:nvPr/>
        </p:nvSpPr>
        <p:spPr bwMode="gray">
          <a:xfrm>
            <a:off x="377952" y="5641848"/>
            <a:ext cx="1109472" cy="83210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5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black">
          <a:xfrm>
            <a:off x="9241536" y="274638"/>
            <a:ext cx="2340864" cy="5669280"/>
          </a:xfrm>
        </p:spPr>
        <p:txBody>
          <a:bodyPr vert="eaVert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436864" cy="569671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86A9C6B-6889-4518-8CC8-B04F74942C04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9AC7115-7EE3-43CD-B606-7EF603AD8E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897816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gray">
          <a:xfrm>
            <a:off x="609600" y="1801368"/>
            <a:ext cx="109728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7F8A6-99F6-4D7F-A1D3-0860CA71B001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Oval 6"/>
          <p:cNvSpPr/>
          <p:nvPr/>
        </p:nvSpPr>
        <p:spPr bwMode="gray">
          <a:xfrm>
            <a:off x="10887456" y="667512"/>
            <a:ext cx="1011936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Oval 7"/>
          <p:cNvSpPr/>
          <p:nvPr/>
        </p:nvSpPr>
        <p:spPr bwMode="gray">
          <a:xfrm>
            <a:off x="10509504" y="1353312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Oval 8"/>
          <p:cNvSpPr/>
          <p:nvPr/>
        </p:nvSpPr>
        <p:spPr bwMode="gray">
          <a:xfrm>
            <a:off x="377952" y="786384"/>
            <a:ext cx="1328928" cy="99669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5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gray"/>
        <p:txBody>
          <a:bodyPr vert="horz" lIns="91440" tIns="45720" rIns="91440" bIns="45720" rtlCol="0" anchor="ctr">
            <a:noAutofit/>
            <a:scene3d>
              <a:camera prst="orthographicFront"/>
              <a:lightRig rig="glow" dir="t">
                <a:rot lat="0" lon="0" rev="5400000"/>
              </a:lightRig>
            </a:scene3d>
            <a:sp3d extrusionH="57150" contourW="12700">
              <a:bevelT w="25400" h="25400"/>
              <a:contourClr>
                <a:schemeClr val="accent1">
                  <a:lumMod val="20000"/>
                  <a:lumOff val="8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3600" b="1" kern="1200" smtClean="0">
                <a:ln w="6350"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48000">
                      <a:schemeClr val="accent1">
                        <a:lumMod val="60000"/>
                        <a:lumOff val="40000"/>
                      </a:schemeClr>
                    </a:gs>
                    <a:gs pos="5700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80010" dist="40640" dir="5040000" algn="tl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376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0"/>
          <p:cNvSpPr/>
          <p:nvPr/>
        </p:nvSpPr>
        <p:spPr bwMode="gray">
          <a:xfrm>
            <a:off x="0" y="426720"/>
            <a:ext cx="12192000" cy="4526280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0 h 4756452"/>
              <a:gd name="connsiteX1" fmla="*/ 0 w 9153196"/>
              <a:gd name="connsiteY1" fmla="*/ 4756452 h 4756452"/>
              <a:gd name="connsiteX2" fmla="*/ 2980996 w 9153196"/>
              <a:gd name="connsiteY2" fmla="*/ 4235436 h 4756452"/>
              <a:gd name="connsiteX3" fmla="*/ 6739180 w 9153196"/>
              <a:gd name="connsiteY3" fmla="*/ 4592052 h 4756452"/>
              <a:gd name="connsiteX4" fmla="*/ 9144052 w 9153196"/>
              <a:gd name="connsiteY4" fmla="*/ 4381740 h 4756452"/>
              <a:gd name="connsiteX5" fmla="*/ 9153196 w 9153196"/>
              <a:gd name="connsiteY5" fmla="*/ 3275316 h 4756452"/>
              <a:gd name="connsiteX6" fmla="*/ 52 w 9153196"/>
              <a:gd name="connsiteY6" fmla="*/ 0 h 4756452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4052 w 9153196"/>
              <a:gd name="connsiteY4" fmla="*/ 4383024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3996431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7 w 9153196"/>
              <a:gd name="connsiteY3" fmla="*/ 4518094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808828"/>
              <a:gd name="connsiteX1" fmla="*/ 0 w 9153196"/>
              <a:gd name="connsiteY1" fmla="*/ 4757736 h 4808828"/>
              <a:gd name="connsiteX2" fmla="*/ 2983307 w 9153196"/>
              <a:gd name="connsiteY2" fmla="*/ 3938179 h 4808828"/>
              <a:gd name="connsiteX3" fmla="*/ 6766918 w 9153196"/>
              <a:gd name="connsiteY3" fmla="*/ 4459842 h 4808828"/>
              <a:gd name="connsiteX4" fmla="*/ 9149297 w 9153196"/>
              <a:gd name="connsiteY4" fmla="*/ 4461355 h 4808828"/>
              <a:gd name="connsiteX5" fmla="*/ 9153196 w 9153196"/>
              <a:gd name="connsiteY5" fmla="*/ 0 h 4808828"/>
              <a:gd name="connsiteX6" fmla="*/ 52 w 9153196"/>
              <a:gd name="connsiteY6" fmla="*/ 1284 h 4808828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66918 w 9153196"/>
              <a:gd name="connsiteY3" fmla="*/ 4459842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53196" h="4757736">
                <a:moveTo>
                  <a:pt x="52" y="1284"/>
                </a:moveTo>
                <a:cubicBezTo>
                  <a:pt x="35" y="491948"/>
                  <a:pt x="17" y="4267072"/>
                  <a:pt x="0" y="4757736"/>
                </a:cubicBezTo>
                <a:cubicBezTo>
                  <a:pt x="402972" y="4559785"/>
                  <a:pt x="1992246" y="3966388"/>
                  <a:pt x="3115058" y="3911480"/>
                </a:cubicBezTo>
                <a:cubicBezTo>
                  <a:pt x="4237870" y="3856572"/>
                  <a:pt x="5939190" y="4331788"/>
                  <a:pt x="6736870" y="4428289"/>
                </a:cubicBezTo>
                <a:cubicBezTo>
                  <a:pt x="7534550" y="4524790"/>
                  <a:pt x="8253185" y="4658343"/>
                  <a:pt x="9149297" y="4461355"/>
                </a:cubicBezTo>
                <a:cubicBezTo>
                  <a:pt x="9150597" y="3000127"/>
                  <a:pt x="9151896" y="1461228"/>
                  <a:pt x="9153196" y="0"/>
                </a:cubicBez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7" name="Freeform 6"/>
          <p:cNvSpPr/>
          <p:nvPr/>
        </p:nvSpPr>
        <p:spPr bwMode="invGray">
          <a:xfrm>
            <a:off x="-69" y="0"/>
            <a:ext cx="12192000" cy="4526280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0 h 4756452"/>
              <a:gd name="connsiteX1" fmla="*/ 0 w 9153196"/>
              <a:gd name="connsiteY1" fmla="*/ 4756452 h 4756452"/>
              <a:gd name="connsiteX2" fmla="*/ 2980996 w 9153196"/>
              <a:gd name="connsiteY2" fmla="*/ 4235436 h 4756452"/>
              <a:gd name="connsiteX3" fmla="*/ 6739180 w 9153196"/>
              <a:gd name="connsiteY3" fmla="*/ 4592052 h 4756452"/>
              <a:gd name="connsiteX4" fmla="*/ 9144052 w 9153196"/>
              <a:gd name="connsiteY4" fmla="*/ 4381740 h 4756452"/>
              <a:gd name="connsiteX5" fmla="*/ 9153196 w 9153196"/>
              <a:gd name="connsiteY5" fmla="*/ 3275316 h 4756452"/>
              <a:gd name="connsiteX6" fmla="*/ 52 w 9153196"/>
              <a:gd name="connsiteY6" fmla="*/ 0 h 4756452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4052 w 9153196"/>
              <a:gd name="connsiteY4" fmla="*/ 4383024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53196" h="4757736">
                <a:moveTo>
                  <a:pt x="52" y="1284"/>
                </a:moveTo>
                <a:cubicBezTo>
                  <a:pt x="35" y="491948"/>
                  <a:pt x="17" y="4267072"/>
                  <a:pt x="0" y="4757736"/>
                </a:cubicBezTo>
                <a:cubicBezTo>
                  <a:pt x="414528" y="4596192"/>
                  <a:pt x="1857799" y="4264120"/>
                  <a:pt x="2980996" y="4236720"/>
                </a:cubicBezTo>
                <a:cubicBezTo>
                  <a:pt x="4104193" y="4209320"/>
                  <a:pt x="5900665" y="4503309"/>
                  <a:pt x="6739180" y="4593336"/>
                </a:cubicBezTo>
                <a:cubicBezTo>
                  <a:pt x="7577695" y="4683363"/>
                  <a:pt x="8253185" y="4731157"/>
                  <a:pt x="9149297" y="4383685"/>
                </a:cubicBezTo>
                <a:cubicBezTo>
                  <a:pt x="9150597" y="2922457"/>
                  <a:pt x="9151896" y="1461228"/>
                  <a:pt x="9153196" y="0"/>
                </a:cubicBezTo>
                <a:lnTo>
                  <a:pt x="52" y="1284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  <a:alpha val="69000"/>
                </a:schemeClr>
              </a:gs>
              <a:gs pos="100000">
                <a:schemeClr val="accent1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Oval 7"/>
          <p:cNvSpPr/>
          <p:nvPr/>
        </p:nvSpPr>
        <p:spPr bwMode="gray">
          <a:xfrm>
            <a:off x="10753344" y="3849624"/>
            <a:ext cx="1011936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Oval 8"/>
          <p:cNvSpPr/>
          <p:nvPr/>
        </p:nvSpPr>
        <p:spPr bwMode="gray">
          <a:xfrm>
            <a:off x="10387584" y="4535424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Oval 9"/>
          <p:cNvSpPr/>
          <p:nvPr/>
        </p:nvSpPr>
        <p:spPr bwMode="gray">
          <a:xfrm>
            <a:off x="402336" y="3840480"/>
            <a:ext cx="1328928" cy="99669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5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1524000" y="5129785"/>
            <a:ext cx="9717024" cy="1362075"/>
          </a:xfr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4000" b="1" kern="1200" cap="all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black">
          <a:xfrm>
            <a:off x="1524000" y="4425696"/>
            <a:ext cx="9717024" cy="71323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58377-AF6B-4978-AB5E-1BA06F56EE6A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08411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 bwMode="gray">
          <a:xfrm>
            <a:off x="0" y="0"/>
            <a:ext cx="12192000" cy="1929384"/>
          </a:xfrm>
          <a:custGeom>
            <a:avLst/>
            <a:gdLst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2104644"/>
              <a:gd name="connsiteX1" fmla="*/ 0 w 9144000"/>
              <a:gd name="connsiteY1" fmla="*/ 1929384 h 2104644"/>
              <a:gd name="connsiteX2" fmla="*/ 2971800 w 9144000"/>
              <a:gd name="connsiteY2" fmla="*/ 1307592 h 2104644"/>
              <a:gd name="connsiteX3" fmla="*/ 9134856 w 9144000"/>
              <a:gd name="connsiteY3" fmla="*/ 1609344 h 2104644"/>
              <a:gd name="connsiteX4" fmla="*/ 9144000 w 9144000"/>
              <a:gd name="connsiteY4" fmla="*/ 0 h 2104644"/>
              <a:gd name="connsiteX5" fmla="*/ 8503920 w 9144000"/>
              <a:gd name="connsiteY5" fmla="*/ 0 h 2104644"/>
              <a:gd name="connsiteX6" fmla="*/ 3858768 w 9144000"/>
              <a:gd name="connsiteY6" fmla="*/ 320040 h 2104644"/>
              <a:gd name="connsiteX7" fmla="*/ 0 w 9144000"/>
              <a:gd name="connsiteY7" fmla="*/ 256032 h 210464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1929384">
                <a:moveTo>
                  <a:pt x="0" y="256032"/>
                </a:moveTo>
                <a:lnTo>
                  <a:pt x="0" y="1929384"/>
                </a:lnTo>
                <a:cubicBezTo>
                  <a:pt x="574548" y="1726692"/>
                  <a:pt x="1449324" y="1360932"/>
                  <a:pt x="2971800" y="1307592"/>
                </a:cubicBezTo>
                <a:cubicBezTo>
                  <a:pt x="4494276" y="1254252"/>
                  <a:pt x="7606284" y="1872996"/>
                  <a:pt x="9134856" y="1609344"/>
                </a:cubicBezTo>
                <a:lnTo>
                  <a:pt x="9144000" y="0"/>
                </a:lnTo>
                <a:lnTo>
                  <a:pt x="8503920" y="0"/>
                </a:lnTo>
                <a:cubicBezTo>
                  <a:pt x="7543800" y="844296"/>
                  <a:pt x="5111496" y="420624"/>
                  <a:pt x="3858768" y="320040"/>
                </a:cubicBezTo>
                <a:cubicBezTo>
                  <a:pt x="2606040" y="219456"/>
                  <a:pt x="1435608" y="76200"/>
                  <a:pt x="0" y="256032"/>
                </a:cubicBezTo>
                <a:close/>
              </a:path>
            </a:pathLst>
          </a:custGeom>
          <a:solidFill>
            <a:srgbClr val="40C6D8">
              <a:alpha val="40000"/>
            </a:srgb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Freeform 8"/>
          <p:cNvSpPr/>
          <p:nvPr/>
        </p:nvSpPr>
        <p:spPr bwMode="invGray">
          <a:xfrm>
            <a:off x="-509" y="228600"/>
            <a:ext cx="12192508" cy="1409700"/>
          </a:xfrm>
          <a:custGeom>
            <a:avLst/>
            <a:gdLst>
              <a:gd name="connsiteX0" fmla="*/ 0 w 9144000"/>
              <a:gd name="connsiteY0" fmla="*/ 393192 h 1344168"/>
              <a:gd name="connsiteX1" fmla="*/ 4544568 w 9144000"/>
              <a:gd name="connsiteY1" fmla="*/ 201168 h 1344168"/>
              <a:gd name="connsiteX2" fmla="*/ 9144000 w 9144000"/>
              <a:gd name="connsiteY2" fmla="*/ 0 h 1344168"/>
              <a:gd name="connsiteX3" fmla="*/ 9144000 w 9144000"/>
              <a:gd name="connsiteY3" fmla="*/ 1042416 h 1344168"/>
              <a:gd name="connsiteX4" fmla="*/ 4407408 w 9144000"/>
              <a:gd name="connsiteY4" fmla="*/ 978408 h 1344168"/>
              <a:gd name="connsiteX5" fmla="*/ 9144 w 9144000"/>
              <a:gd name="connsiteY5" fmla="*/ 1344168 h 1344168"/>
              <a:gd name="connsiteX6" fmla="*/ 0 w 9144000"/>
              <a:gd name="connsiteY6" fmla="*/ 393192 h 1344168"/>
              <a:gd name="connsiteX0" fmla="*/ 0 w 9144000"/>
              <a:gd name="connsiteY0" fmla="*/ 426720 h 1377696"/>
              <a:gd name="connsiteX1" fmla="*/ 4544568 w 9144000"/>
              <a:gd name="connsiteY1" fmla="*/ 234696 h 1377696"/>
              <a:gd name="connsiteX2" fmla="*/ 9144000 w 9144000"/>
              <a:gd name="connsiteY2" fmla="*/ 33528 h 1377696"/>
              <a:gd name="connsiteX3" fmla="*/ 9144000 w 9144000"/>
              <a:gd name="connsiteY3" fmla="*/ 1075944 h 1377696"/>
              <a:gd name="connsiteX4" fmla="*/ 4407408 w 9144000"/>
              <a:gd name="connsiteY4" fmla="*/ 1011936 h 1377696"/>
              <a:gd name="connsiteX5" fmla="*/ 9144 w 9144000"/>
              <a:gd name="connsiteY5" fmla="*/ 1377696 h 1377696"/>
              <a:gd name="connsiteX6" fmla="*/ 0 w 9144000"/>
              <a:gd name="connsiteY6" fmla="*/ 426720 h 1377696"/>
              <a:gd name="connsiteX0" fmla="*/ 0 w 9144000"/>
              <a:gd name="connsiteY0" fmla="*/ 426720 h 1377696"/>
              <a:gd name="connsiteX1" fmla="*/ 4544568 w 9144000"/>
              <a:gd name="connsiteY1" fmla="*/ 234696 h 1377696"/>
              <a:gd name="connsiteX2" fmla="*/ 9144000 w 9144000"/>
              <a:gd name="connsiteY2" fmla="*/ 33528 h 1377696"/>
              <a:gd name="connsiteX3" fmla="*/ 9144000 w 9144000"/>
              <a:gd name="connsiteY3" fmla="*/ 1075944 h 1377696"/>
              <a:gd name="connsiteX4" fmla="*/ 4407408 w 9144000"/>
              <a:gd name="connsiteY4" fmla="*/ 1011936 h 1377696"/>
              <a:gd name="connsiteX5" fmla="*/ 9144 w 9144000"/>
              <a:gd name="connsiteY5" fmla="*/ 1377696 h 1377696"/>
              <a:gd name="connsiteX6" fmla="*/ 0 w 9144000"/>
              <a:gd name="connsiteY6" fmla="*/ 426720 h 1377696"/>
              <a:gd name="connsiteX0" fmla="*/ 0 w 9144000"/>
              <a:gd name="connsiteY0" fmla="*/ 426720 h 1377696"/>
              <a:gd name="connsiteX1" fmla="*/ 4544568 w 9144000"/>
              <a:gd name="connsiteY1" fmla="*/ 234696 h 1377696"/>
              <a:gd name="connsiteX2" fmla="*/ 9144000 w 9144000"/>
              <a:gd name="connsiteY2" fmla="*/ 33528 h 1377696"/>
              <a:gd name="connsiteX3" fmla="*/ 9144000 w 9144000"/>
              <a:gd name="connsiteY3" fmla="*/ 1075944 h 1377696"/>
              <a:gd name="connsiteX4" fmla="*/ 4407408 w 9144000"/>
              <a:gd name="connsiteY4" fmla="*/ 1011936 h 1377696"/>
              <a:gd name="connsiteX5" fmla="*/ 9144 w 9144000"/>
              <a:gd name="connsiteY5" fmla="*/ 1377696 h 1377696"/>
              <a:gd name="connsiteX6" fmla="*/ 0 w 9144000"/>
              <a:gd name="connsiteY6" fmla="*/ 426720 h 1377696"/>
              <a:gd name="connsiteX0" fmla="*/ 0 w 9144000"/>
              <a:gd name="connsiteY0" fmla="*/ 426720 h 1377696"/>
              <a:gd name="connsiteX1" fmla="*/ 4544568 w 9144000"/>
              <a:gd name="connsiteY1" fmla="*/ 234696 h 1377696"/>
              <a:gd name="connsiteX2" fmla="*/ 9144000 w 9144000"/>
              <a:gd name="connsiteY2" fmla="*/ 33528 h 1377696"/>
              <a:gd name="connsiteX3" fmla="*/ 9144000 w 9144000"/>
              <a:gd name="connsiteY3" fmla="*/ 1075944 h 1377696"/>
              <a:gd name="connsiteX4" fmla="*/ 4407408 w 9144000"/>
              <a:gd name="connsiteY4" fmla="*/ 1011936 h 1377696"/>
              <a:gd name="connsiteX5" fmla="*/ 9144 w 9144000"/>
              <a:gd name="connsiteY5" fmla="*/ 1377696 h 1377696"/>
              <a:gd name="connsiteX6" fmla="*/ 0 w 9144000"/>
              <a:gd name="connsiteY6" fmla="*/ 426720 h 1377696"/>
              <a:gd name="connsiteX0" fmla="*/ 0 w 9144000"/>
              <a:gd name="connsiteY0" fmla="*/ 426720 h 1475232"/>
              <a:gd name="connsiteX1" fmla="*/ 4544568 w 9144000"/>
              <a:gd name="connsiteY1" fmla="*/ 234696 h 1475232"/>
              <a:gd name="connsiteX2" fmla="*/ 9144000 w 9144000"/>
              <a:gd name="connsiteY2" fmla="*/ 33528 h 1475232"/>
              <a:gd name="connsiteX3" fmla="*/ 9144000 w 9144000"/>
              <a:gd name="connsiteY3" fmla="*/ 1075944 h 1475232"/>
              <a:gd name="connsiteX4" fmla="*/ 4407408 w 9144000"/>
              <a:gd name="connsiteY4" fmla="*/ 1011936 h 1475232"/>
              <a:gd name="connsiteX5" fmla="*/ 9144 w 9144000"/>
              <a:gd name="connsiteY5" fmla="*/ 1377696 h 1475232"/>
              <a:gd name="connsiteX6" fmla="*/ 0 w 9144000"/>
              <a:gd name="connsiteY6" fmla="*/ 426720 h 1475232"/>
              <a:gd name="connsiteX0" fmla="*/ 0 w 9144000"/>
              <a:gd name="connsiteY0" fmla="*/ 426720 h 1475232"/>
              <a:gd name="connsiteX1" fmla="*/ 4544568 w 9144000"/>
              <a:gd name="connsiteY1" fmla="*/ 234696 h 1475232"/>
              <a:gd name="connsiteX2" fmla="*/ 9144000 w 9144000"/>
              <a:gd name="connsiteY2" fmla="*/ 33528 h 1475232"/>
              <a:gd name="connsiteX3" fmla="*/ 9144000 w 9144000"/>
              <a:gd name="connsiteY3" fmla="*/ 1075944 h 1475232"/>
              <a:gd name="connsiteX4" fmla="*/ 4407408 w 9144000"/>
              <a:gd name="connsiteY4" fmla="*/ 1011936 h 1475232"/>
              <a:gd name="connsiteX5" fmla="*/ 9144 w 9144000"/>
              <a:gd name="connsiteY5" fmla="*/ 1377696 h 1475232"/>
              <a:gd name="connsiteX6" fmla="*/ 0 w 9144000"/>
              <a:gd name="connsiteY6" fmla="*/ 426720 h 1475232"/>
              <a:gd name="connsiteX0" fmla="*/ 0 w 9144000"/>
              <a:gd name="connsiteY0" fmla="*/ 426720 h 1377696"/>
              <a:gd name="connsiteX1" fmla="*/ 4544568 w 9144000"/>
              <a:gd name="connsiteY1" fmla="*/ 234696 h 1377696"/>
              <a:gd name="connsiteX2" fmla="*/ 9144000 w 9144000"/>
              <a:gd name="connsiteY2" fmla="*/ 33528 h 1377696"/>
              <a:gd name="connsiteX3" fmla="*/ 9144000 w 9144000"/>
              <a:gd name="connsiteY3" fmla="*/ 1075944 h 1377696"/>
              <a:gd name="connsiteX4" fmla="*/ 4407408 w 9144000"/>
              <a:gd name="connsiteY4" fmla="*/ 1011936 h 1377696"/>
              <a:gd name="connsiteX5" fmla="*/ 9144 w 9144000"/>
              <a:gd name="connsiteY5" fmla="*/ 1377696 h 1377696"/>
              <a:gd name="connsiteX6" fmla="*/ 0 w 9144000"/>
              <a:gd name="connsiteY6" fmla="*/ 426720 h 1377696"/>
              <a:gd name="connsiteX0" fmla="*/ 0 w 9144000"/>
              <a:gd name="connsiteY0" fmla="*/ 426720 h 1409700"/>
              <a:gd name="connsiteX1" fmla="*/ 4544568 w 9144000"/>
              <a:gd name="connsiteY1" fmla="*/ 234696 h 1409700"/>
              <a:gd name="connsiteX2" fmla="*/ 9144000 w 9144000"/>
              <a:gd name="connsiteY2" fmla="*/ 33528 h 1409700"/>
              <a:gd name="connsiteX3" fmla="*/ 9144000 w 9144000"/>
              <a:gd name="connsiteY3" fmla="*/ 1075944 h 1409700"/>
              <a:gd name="connsiteX4" fmla="*/ 4407408 w 9144000"/>
              <a:gd name="connsiteY4" fmla="*/ 1011936 h 1409700"/>
              <a:gd name="connsiteX5" fmla="*/ 9144 w 9144000"/>
              <a:gd name="connsiteY5" fmla="*/ 1377696 h 1409700"/>
              <a:gd name="connsiteX6" fmla="*/ 0 w 9144000"/>
              <a:gd name="connsiteY6" fmla="*/ 426720 h 1409700"/>
              <a:gd name="connsiteX0" fmla="*/ 381 w 9144381"/>
              <a:gd name="connsiteY0" fmla="*/ 426720 h 1409700"/>
              <a:gd name="connsiteX1" fmla="*/ 4544949 w 9144381"/>
              <a:gd name="connsiteY1" fmla="*/ 234696 h 1409700"/>
              <a:gd name="connsiteX2" fmla="*/ 9144381 w 9144381"/>
              <a:gd name="connsiteY2" fmla="*/ 33528 h 1409700"/>
              <a:gd name="connsiteX3" fmla="*/ 9144381 w 9144381"/>
              <a:gd name="connsiteY3" fmla="*/ 1075944 h 1409700"/>
              <a:gd name="connsiteX4" fmla="*/ 4407789 w 9144381"/>
              <a:gd name="connsiteY4" fmla="*/ 1011936 h 1409700"/>
              <a:gd name="connsiteX5" fmla="*/ 0 w 9144381"/>
              <a:gd name="connsiteY5" fmla="*/ 1384071 h 1409700"/>
              <a:gd name="connsiteX6" fmla="*/ 381 w 9144381"/>
              <a:gd name="connsiteY6" fmla="*/ 426720 h 1409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381" h="1409700">
                <a:moveTo>
                  <a:pt x="381" y="426720"/>
                </a:moveTo>
                <a:cubicBezTo>
                  <a:pt x="1664589" y="0"/>
                  <a:pt x="3036189" y="134112"/>
                  <a:pt x="4544949" y="234696"/>
                </a:cubicBezTo>
                <a:cubicBezTo>
                  <a:pt x="6053709" y="335280"/>
                  <a:pt x="8239125" y="509016"/>
                  <a:pt x="9144381" y="33528"/>
                </a:cubicBezTo>
                <a:lnTo>
                  <a:pt x="9144381" y="1075944"/>
                </a:lnTo>
                <a:cubicBezTo>
                  <a:pt x="8004429" y="1409700"/>
                  <a:pt x="5931852" y="960582"/>
                  <a:pt x="4407789" y="1011936"/>
                </a:cubicBezTo>
                <a:cubicBezTo>
                  <a:pt x="2883726" y="1063290"/>
                  <a:pt x="1237488" y="1109751"/>
                  <a:pt x="0" y="1384071"/>
                </a:cubicBezTo>
                <a:lnTo>
                  <a:pt x="381" y="426720"/>
                </a:lnTo>
                <a:close/>
              </a:path>
            </a:pathLst>
          </a:cu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Oval 9"/>
          <p:cNvSpPr/>
          <p:nvPr/>
        </p:nvSpPr>
        <p:spPr bwMode="gray">
          <a:xfrm>
            <a:off x="11082528" y="100584"/>
            <a:ext cx="816864" cy="612648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Oval 10"/>
          <p:cNvSpPr/>
          <p:nvPr/>
        </p:nvSpPr>
        <p:spPr bwMode="gray">
          <a:xfrm>
            <a:off x="10082784" y="173736"/>
            <a:ext cx="487680" cy="365760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Oval 11"/>
          <p:cNvSpPr/>
          <p:nvPr/>
        </p:nvSpPr>
        <p:spPr bwMode="gray">
          <a:xfrm>
            <a:off x="280416" y="932688"/>
            <a:ext cx="1328928" cy="99669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5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10972800" cy="1143000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874520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874520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68B0B-630C-418A-BB87-D2A9647F1F34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24727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624328"/>
            <a:ext cx="5386917" cy="369417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624328"/>
            <a:ext cx="5389033" cy="369417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DE2C7-4426-41F7-84AD-D610CE77874F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0" name="Oval 9"/>
          <p:cNvSpPr/>
          <p:nvPr/>
        </p:nvSpPr>
        <p:spPr bwMode="gray">
          <a:xfrm>
            <a:off x="10972800" y="1005840"/>
            <a:ext cx="816864" cy="612648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Oval 10"/>
          <p:cNvSpPr/>
          <p:nvPr/>
        </p:nvSpPr>
        <p:spPr bwMode="gray">
          <a:xfrm>
            <a:off x="10265664" y="969264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Oval 11"/>
          <p:cNvSpPr/>
          <p:nvPr/>
        </p:nvSpPr>
        <p:spPr bwMode="gray">
          <a:xfrm>
            <a:off x="377952" y="786384"/>
            <a:ext cx="1328928" cy="99669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5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black">
          <a:xfrm>
            <a:off x="609600" y="1874520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black">
          <a:xfrm>
            <a:off x="6193368" y="1874520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11653164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 bwMode="gray">
          <a:xfrm>
            <a:off x="0" y="1"/>
            <a:ext cx="12200827" cy="1281822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80996 w 9153196"/>
              <a:gd name="connsiteY2" fmla="*/ 96012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6108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610884 h 18621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2999284 w 9153196"/>
              <a:gd name="connsiteY2" fmla="*/ 441960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79374"/>
              <a:gd name="connsiteX1" fmla="*/ 0 w 9153196"/>
              <a:gd name="connsiteY1" fmla="*/ 1252536 h 1279374"/>
              <a:gd name="connsiteX2" fmla="*/ 3620429 w 9153196"/>
              <a:gd name="connsiteY2" fmla="*/ 483524 h 1279374"/>
              <a:gd name="connsiteX3" fmla="*/ 9144052 w 9153196"/>
              <a:gd name="connsiteY3" fmla="*/ 877824 h 1279374"/>
              <a:gd name="connsiteX4" fmla="*/ 9153196 w 9153196"/>
              <a:gd name="connsiteY4" fmla="*/ 0 h 1279374"/>
              <a:gd name="connsiteX5" fmla="*/ 52 w 9153196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0429 w 9150620"/>
              <a:gd name="connsiteY2" fmla="*/ 48352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340282"/>
              <a:gd name="connsiteX1" fmla="*/ 0 w 9150620"/>
              <a:gd name="connsiteY1" fmla="*/ 1252536 h 1340282"/>
              <a:gd name="connsiteX2" fmla="*/ 3622738 w 9150620"/>
              <a:gd name="connsiteY2" fmla="*/ 425264 h 1340282"/>
              <a:gd name="connsiteX3" fmla="*/ 9144052 w 9150620"/>
              <a:gd name="connsiteY3" fmla="*/ 877824 h 1340282"/>
              <a:gd name="connsiteX4" fmla="*/ 9150620 w 9150620"/>
              <a:gd name="connsiteY4" fmla="*/ 0 h 1340282"/>
              <a:gd name="connsiteX5" fmla="*/ 52 w 9150620"/>
              <a:gd name="connsiteY5" fmla="*/ 1284 h 1340282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50620" h="1470041">
                <a:moveTo>
                  <a:pt x="52" y="1284"/>
                </a:moveTo>
                <a:cubicBezTo>
                  <a:pt x="35" y="491948"/>
                  <a:pt x="17" y="761872"/>
                  <a:pt x="0" y="1252536"/>
                </a:cubicBezTo>
                <a:cubicBezTo>
                  <a:pt x="304800" y="1097088"/>
                  <a:pt x="1803165" y="328826"/>
                  <a:pt x="3622738" y="425264"/>
                </a:cubicBezTo>
                <a:cubicBezTo>
                  <a:pt x="5442311" y="521702"/>
                  <a:pt x="6970396" y="1470041"/>
                  <a:pt x="9144052" y="877824"/>
                </a:cubicBezTo>
                <a:cubicBezTo>
                  <a:pt x="9146241" y="585216"/>
                  <a:pt x="9148431" y="292608"/>
                  <a:pt x="9150620" y="0"/>
                </a:cubicBez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00F7-730A-4278-9F29-846A73619898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6" name="Freeform 5"/>
          <p:cNvSpPr/>
          <p:nvPr/>
        </p:nvSpPr>
        <p:spPr bwMode="invGray">
          <a:xfrm>
            <a:off x="-69" y="-1972"/>
            <a:ext cx="12192069" cy="1094171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763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763284 h 1481136"/>
              <a:gd name="connsiteX0" fmla="*/ 52 w 9153196"/>
              <a:gd name="connsiteY0" fmla="*/ 1284 h 719136"/>
              <a:gd name="connsiteX1" fmla="*/ 0 w 9153196"/>
              <a:gd name="connsiteY1" fmla="*/ 719136 h 719136"/>
              <a:gd name="connsiteX2" fmla="*/ 2980996 w 9153196"/>
              <a:gd name="connsiteY2" fmla="*/ 198120 h 719136"/>
              <a:gd name="connsiteX3" fmla="*/ 6739180 w 9153196"/>
              <a:gd name="connsiteY3" fmla="*/ 554736 h 719136"/>
              <a:gd name="connsiteX4" fmla="*/ 9144052 w 9153196"/>
              <a:gd name="connsiteY4" fmla="*/ 344424 h 719136"/>
              <a:gd name="connsiteX5" fmla="*/ 9153196 w 9153196"/>
              <a:gd name="connsiteY5" fmla="*/ 0 h 719136"/>
              <a:gd name="connsiteX6" fmla="*/ 52 w 9153196"/>
              <a:gd name="connsiteY6" fmla="*/ 1284 h 719136"/>
              <a:gd name="connsiteX0" fmla="*/ 17 w 9162305"/>
              <a:gd name="connsiteY0" fmla="*/ 0 h 775764"/>
              <a:gd name="connsiteX1" fmla="*/ 9109 w 9162305"/>
              <a:gd name="connsiteY1" fmla="*/ 775764 h 775764"/>
              <a:gd name="connsiteX2" fmla="*/ 2990105 w 9162305"/>
              <a:gd name="connsiteY2" fmla="*/ 254748 h 775764"/>
              <a:gd name="connsiteX3" fmla="*/ 6748289 w 9162305"/>
              <a:gd name="connsiteY3" fmla="*/ 611364 h 775764"/>
              <a:gd name="connsiteX4" fmla="*/ 9153161 w 9162305"/>
              <a:gd name="connsiteY4" fmla="*/ 401052 h 775764"/>
              <a:gd name="connsiteX5" fmla="*/ 9162305 w 9162305"/>
              <a:gd name="connsiteY5" fmla="*/ 56628 h 775764"/>
              <a:gd name="connsiteX6" fmla="*/ 17 w 9162305"/>
              <a:gd name="connsiteY6" fmla="*/ 0 h 775764"/>
              <a:gd name="connsiteX0" fmla="*/ 17 w 9162305"/>
              <a:gd name="connsiteY0" fmla="*/ 0 h 821484"/>
              <a:gd name="connsiteX1" fmla="*/ 9109 w 9162305"/>
              <a:gd name="connsiteY1" fmla="*/ 821484 h 821484"/>
              <a:gd name="connsiteX2" fmla="*/ 2990105 w 9162305"/>
              <a:gd name="connsiteY2" fmla="*/ 300468 h 821484"/>
              <a:gd name="connsiteX3" fmla="*/ 6748289 w 9162305"/>
              <a:gd name="connsiteY3" fmla="*/ 657084 h 821484"/>
              <a:gd name="connsiteX4" fmla="*/ 9153161 w 9162305"/>
              <a:gd name="connsiteY4" fmla="*/ 446772 h 821484"/>
              <a:gd name="connsiteX5" fmla="*/ 9162305 w 9162305"/>
              <a:gd name="connsiteY5" fmla="*/ 102348 h 821484"/>
              <a:gd name="connsiteX6" fmla="*/ 17 w 9162305"/>
              <a:gd name="connsiteY6" fmla="*/ 0 h 821484"/>
              <a:gd name="connsiteX0" fmla="*/ 17 w 9162305"/>
              <a:gd name="connsiteY0" fmla="*/ 0 h 848916"/>
              <a:gd name="connsiteX1" fmla="*/ 9109 w 9162305"/>
              <a:gd name="connsiteY1" fmla="*/ 848916 h 848916"/>
              <a:gd name="connsiteX2" fmla="*/ 2990105 w 9162305"/>
              <a:gd name="connsiteY2" fmla="*/ 327900 h 848916"/>
              <a:gd name="connsiteX3" fmla="*/ 6748289 w 9162305"/>
              <a:gd name="connsiteY3" fmla="*/ 684516 h 848916"/>
              <a:gd name="connsiteX4" fmla="*/ 9153161 w 9162305"/>
              <a:gd name="connsiteY4" fmla="*/ 474204 h 848916"/>
              <a:gd name="connsiteX5" fmla="*/ 9162305 w 9162305"/>
              <a:gd name="connsiteY5" fmla="*/ 129780 h 848916"/>
              <a:gd name="connsiteX6" fmla="*/ 17 w 9162305"/>
              <a:gd name="connsiteY6" fmla="*/ 0 h 848916"/>
              <a:gd name="connsiteX0" fmla="*/ 17 w 9171449"/>
              <a:gd name="connsiteY0" fmla="*/ 0 h 864156"/>
              <a:gd name="connsiteX1" fmla="*/ 18253 w 9171449"/>
              <a:gd name="connsiteY1" fmla="*/ 864156 h 864156"/>
              <a:gd name="connsiteX2" fmla="*/ 2999249 w 9171449"/>
              <a:gd name="connsiteY2" fmla="*/ 343140 h 864156"/>
              <a:gd name="connsiteX3" fmla="*/ 6757433 w 9171449"/>
              <a:gd name="connsiteY3" fmla="*/ 699756 h 864156"/>
              <a:gd name="connsiteX4" fmla="*/ 9162305 w 9171449"/>
              <a:gd name="connsiteY4" fmla="*/ 489444 h 864156"/>
              <a:gd name="connsiteX5" fmla="*/ 9171449 w 9171449"/>
              <a:gd name="connsiteY5" fmla="*/ 145020 h 864156"/>
              <a:gd name="connsiteX6" fmla="*/ 17 w 9171449"/>
              <a:gd name="connsiteY6" fmla="*/ 0 h 864156"/>
              <a:gd name="connsiteX0" fmla="*/ 17 w 9189737"/>
              <a:gd name="connsiteY0" fmla="*/ 0 h 952548"/>
              <a:gd name="connsiteX1" fmla="*/ 36541 w 9189737"/>
              <a:gd name="connsiteY1" fmla="*/ 952548 h 952548"/>
              <a:gd name="connsiteX2" fmla="*/ 3017537 w 9189737"/>
              <a:gd name="connsiteY2" fmla="*/ 431532 h 952548"/>
              <a:gd name="connsiteX3" fmla="*/ 6775721 w 9189737"/>
              <a:gd name="connsiteY3" fmla="*/ 788148 h 952548"/>
              <a:gd name="connsiteX4" fmla="*/ 9180593 w 9189737"/>
              <a:gd name="connsiteY4" fmla="*/ 577836 h 952548"/>
              <a:gd name="connsiteX5" fmla="*/ 9189737 w 9189737"/>
              <a:gd name="connsiteY5" fmla="*/ 233412 h 952548"/>
              <a:gd name="connsiteX6" fmla="*/ 17 w 9189737"/>
              <a:gd name="connsiteY6" fmla="*/ 0 h 952548"/>
              <a:gd name="connsiteX0" fmla="*/ 17 w 9171449"/>
              <a:gd name="connsiteY0" fmla="*/ 0 h 909876"/>
              <a:gd name="connsiteX1" fmla="*/ 18253 w 9171449"/>
              <a:gd name="connsiteY1" fmla="*/ 909876 h 909876"/>
              <a:gd name="connsiteX2" fmla="*/ 2999249 w 9171449"/>
              <a:gd name="connsiteY2" fmla="*/ 388860 h 909876"/>
              <a:gd name="connsiteX3" fmla="*/ 6757433 w 9171449"/>
              <a:gd name="connsiteY3" fmla="*/ 745476 h 909876"/>
              <a:gd name="connsiteX4" fmla="*/ 9162305 w 9171449"/>
              <a:gd name="connsiteY4" fmla="*/ 535164 h 909876"/>
              <a:gd name="connsiteX5" fmla="*/ 9171449 w 9171449"/>
              <a:gd name="connsiteY5" fmla="*/ 190740 h 909876"/>
              <a:gd name="connsiteX6" fmla="*/ 17 w 9171449"/>
              <a:gd name="connsiteY6" fmla="*/ 0 h 909876"/>
              <a:gd name="connsiteX0" fmla="*/ 17 w 9180593"/>
              <a:gd name="connsiteY0" fmla="*/ 13476 h 923352"/>
              <a:gd name="connsiteX1" fmla="*/ 18253 w 9180593"/>
              <a:gd name="connsiteY1" fmla="*/ 923352 h 923352"/>
              <a:gd name="connsiteX2" fmla="*/ 2999249 w 9180593"/>
              <a:gd name="connsiteY2" fmla="*/ 402336 h 923352"/>
              <a:gd name="connsiteX3" fmla="*/ 6757433 w 9180593"/>
              <a:gd name="connsiteY3" fmla="*/ 758952 h 923352"/>
              <a:gd name="connsiteX4" fmla="*/ 9162305 w 9180593"/>
              <a:gd name="connsiteY4" fmla="*/ 548640 h 923352"/>
              <a:gd name="connsiteX5" fmla="*/ 9180593 w 9180593"/>
              <a:gd name="connsiteY5" fmla="*/ 0 h 923352"/>
              <a:gd name="connsiteX6" fmla="*/ 17 w 9180593"/>
              <a:gd name="connsiteY6" fmla="*/ 13476 h 923352"/>
              <a:gd name="connsiteX0" fmla="*/ 17 w 9189737"/>
              <a:gd name="connsiteY0" fmla="*/ 0 h 909876"/>
              <a:gd name="connsiteX1" fmla="*/ 18253 w 9189737"/>
              <a:gd name="connsiteY1" fmla="*/ 909876 h 909876"/>
              <a:gd name="connsiteX2" fmla="*/ 2999249 w 9189737"/>
              <a:gd name="connsiteY2" fmla="*/ 388860 h 909876"/>
              <a:gd name="connsiteX3" fmla="*/ 6757433 w 9189737"/>
              <a:gd name="connsiteY3" fmla="*/ 745476 h 909876"/>
              <a:gd name="connsiteX4" fmla="*/ 9162305 w 9189737"/>
              <a:gd name="connsiteY4" fmla="*/ 535164 h 909876"/>
              <a:gd name="connsiteX5" fmla="*/ 9189737 w 9189737"/>
              <a:gd name="connsiteY5" fmla="*/ 10908 h 909876"/>
              <a:gd name="connsiteX6" fmla="*/ 17 w 9189737"/>
              <a:gd name="connsiteY6" fmla="*/ 0 h 909876"/>
              <a:gd name="connsiteX0" fmla="*/ 0 w 9189720"/>
              <a:gd name="connsiteY0" fmla="*/ 0 h 909876"/>
              <a:gd name="connsiteX1" fmla="*/ 18236 w 9189720"/>
              <a:gd name="connsiteY1" fmla="*/ 909876 h 909876"/>
              <a:gd name="connsiteX2" fmla="*/ 2999232 w 9189720"/>
              <a:gd name="connsiteY2" fmla="*/ 388860 h 909876"/>
              <a:gd name="connsiteX3" fmla="*/ 6757416 w 9189720"/>
              <a:gd name="connsiteY3" fmla="*/ 745476 h 909876"/>
              <a:gd name="connsiteX4" fmla="*/ 9162288 w 9189720"/>
              <a:gd name="connsiteY4" fmla="*/ 535164 h 909876"/>
              <a:gd name="connsiteX5" fmla="*/ 9189720 w 9189720"/>
              <a:gd name="connsiteY5" fmla="*/ 10908 h 909876"/>
              <a:gd name="connsiteX6" fmla="*/ 0 w 9189720"/>
              <a:gd name="connsiteY6" fmla="*/ 0 h 909876"/>
              <a:gd name="connsiteX0" fmla="*/ 0 w 9162288"/>
              <a:gd name="connsiteY0" fmla="*/ 1971 h 911847"/>
              <a:gd name="connsiteX1" fmla="*/ 18236 w 9162288"/>
              <a:gd name="connsiteY1" fmla="*/ 911847 h 911847"/>
              <a:gd name="connsiteX2" fmla="*/ 2999232 w 9162288"/>
              <a:gd name="connsiteY2" fmla="*/ 390831 h 911847"/>
              <a:gd name="connsiteX3" fmla="*/ 6757416 w 9162288"/>
              <a:gd name="connsiteY3" fmla="*/ 747447 h 911847"/>
              <a:gd name="connsiteX4" fmla="*/ 9162288 w 9162288"/>
              <a:gd name="connsiteY4" fmla="*/ 537135 h 911847"/>
              <a:gd name="connsiteX5" fmla="*/ 9161386 w 9162288"/>
              <a:gd name="connsiteY5" fmla="*/ 0 h 911847"/>
              <a:gd name="connsiteX6" fmla="*/ 0 w 9162288"/>
              <a:gd name="connsiteY6" fmla="*/ 1971 h 911847"/>
              <a:gd name="connsiteX0" fmla="*/ 20401 w 9144052"/>
              <a:gd name="connsiteY0" fmla="*/ 32880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0401 w 9144052"/>
              <a:gd name="connsiteY6" fmla="*/ 32880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3361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1193400"/>
              <a:gd name="connsiteX1" fmla="*/ 0 w 9144052"/>
              <a:gd name="connsiteY1" fmla="*/ 911847 h 1193400"/>
              <a:gd name="connsiteX2" fmla="*/ 3361996 w 9144052"/>
              <a:gd name="connsiteY2" fmla="*/ 390831 h 1193400"/>
              <a:gd name="connsiteX3" fmla="*/ 9144052 w 9144052"/>
              <a:gd name="connsiteY3" fmla="*/ 537135 h 1193400"/>
              <a:gd name="connsiteX4" fmla="*/ 9143150 w 9144052"/>
              <a:gd name="connsiteY4" fmla="*/ 0 h 1193400"/>
              <a:gd name="connsiteX5" fmla="*/ 2371 w 9144052"/>
              <a:gd name="connsiteY5" fmla="*/ 1971 h 1193400"/>
              <a:gd name="connsiteX0" fmla="*/ 2371 w 9144052"/>
              <a:gd name="connsiteY0" fmla="*/ 1971 h 1125725"/>
              <a:gd name="connsiteX1" fmla="*/ 0 w 9144052"/>
              <a:gd name="connsiteY1" fmla="*/ 911847 h 1125725"/>
              <a:gd name="connsiteX2" fmla="*/ 3361996 w 9144052"/>
              <a:gd name="connsiteY2" fmla="*/ 390831 h 1125725"/>
              <a:gd name="connsiteX3" fmla="*/ 9144052 w 9144052"/>
              <a:gd name="connsiteY3" fmla="*/ 537135 h 1125725"/>
              <a:gd name="connsiteX4" fmla="*/ 9143150 w 9144052"/>
              <a:gd name="connsiteY4" fmla="*/ 0 h 1125725"/>
              <a:gd name="connsiteX5" fmla="*/ 2371 w 9144052"/>
              <a:gd name="connsiteY5" fmla="*/ 1971 h 1125725"/>
              <a:gd name="connsiteX0" fmla="*/ 2371 w 9144052"/>
              <a:gd name="connsiteY0" fmla="*/ 1971 h 1244834"/>
              <a:gd name="connsiteX1" fmla="*/ 0 w 9144052"/>
              <a:gd name="connsiteY1" fmla="*/ 911847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863120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435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1149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52" h="1282732">
                <a:moveTo>
                  <a:pt x="2371" y="1971"/>
                </a:moveTo>
                <a:cubicBezTo>
                  <a:pt x="1581" y="305263"/>
                  <a:pt x="790" y="446133"/>
                  <a:pt x="0" y="749425"/>
                </a:cubicBezTo>
                <a:cubicBezTo>
                  <a:pt x="414528" y="587881"/>
                  <a:pt x="1394642" y="355830"/>
                  <a:pt x="3114923" y="315034"/>
                </a:cubicBezTo>
                <a:cubicBezTo>
                  <a:pt x="4835204" y="274238"/>
                  <a:pt x="7500499" y="1282732"/>
                  <a:pt x="9144052" y="537135"/>
                </a:cubicBezTo>
                <a:cubicBezTo>
                  <a:pt x="9143751" y="358090"/>
                  <a:pt x="9143451" y="179045"/>
                  <a:pt x="9143150" y="0"/>
                </a:cubicBezTo>
                <a:lnTo>
                  <a:pt x="2371" y="197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7" name="Oval 6"/>
          <p:cNvSpPr/>
          <p:nvPr/>
        </p:nvSpPr>
        <p:spPr bwMode="gray">
          <a:xfrm>
            <a:off x="10765536" y="384048"/>
            <a:ext cx="1011936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Oval 7"/>
          <p:cNvSpPr/>
          <p:nvPr/>
        </p:nvSpPr>
        <p:spPr bwMode="gray">
          <a:xfrm>
            <a:off x="9997440" y="429768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Oval 8"/>
          <p:cNvSpPr/>
          <p:nvPr/>
        </p:nvSpPr>
        <p:spPr bwMode="gray">
          <a:xfrm>
            <a:off x="280416" y="210312"/>
            <a:ext cx="1109472" cy="83210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646176" y="813816"/>
            <a:ext cx="10972800" cy="1143000"/>
          </a:xfrm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3600" b="1" kern="120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91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AAC91-3894-44BC-BDFF-B38BCE30298E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‹#›</a:t>
            </a:fld>
            <a:endParaRPr lang="ko-KR" altLang="en-US"/>
          </a:p>
        </p:txBody>
      </p:sp>
      <p:grpSp>
        <p:nvGrpSpPr>
          <p:cNvPr id="5" name="Group 4"/>
          <p:cNvGrpSpPr/>
          <p:nvPr/>
        </p:nvGrpSpPr>
        <p:grpSpPr bwMode="invGray">
          <a:xfrm>
            <a:off x="-69" y="-1972"/>
            <a:ext cx="12200896" cy="1283795"/>
            <a:chOff x="-52" y="-1972"/>
            <a:chExt cx="9150672" cy="1283795"/>
          </a:xfrm>
        </p:grpSpPr>
        <p:sp>
          <p:nvSpPr>
            <p:cNvPr id="6" name="Freeform 5"/>
            <p:cNvSpPr/>
            <p:nvPr userDrawn="1"/>
          </p:nvSpPr>
          <p:spPr bwMode="invGray">
            <a:xfrm>
              <a:off x="0" y="1"/>
              <a:ext cx="9150620" cy="1281822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80996 w 9153196"/>
                <a:gd name="connsiteY2" fmla="*/ 96012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6108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610884 h 18621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2999284 w 9153196"/>
                <a:gd name="connsiteY2" fmla="*/ 441960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79374"/>
                <a:gd name="connsiteX1" fmla="*/ 0 w 9153196"/>
                <a:gd name="connsiteY1" fmla="*/ 1252536 h 1279374"/>
                <a:gd name="connsiteX2" fmla="*/ 3620429 w 9153196"/>
                <a:gd name="connsiteY2" fmla="*/ 483524 h 1279374"/>
                <a:gd name="connsiteX3" fmla="*/ 9144052 w 9153196"/>
                <a:gd name="connsiteY3" fmla="*/ 877824 h 1279374"/>
                <a:gd name="connsiteX4" fmla="*/ 9153196 w 9153196"/>
                <a:gd name="connsiteY4" fmla="*/ 0 h 1279374"/>
                <a:gd name="connsiteX5" fmla="*/ 52 w 9153196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0429 w 9150620"/>
                <a:gd name="connsiteY2" fmla="*/ 48352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340282"/>
                <a:gd name="connsiteX1" fmla="*/ 0 w 9150620"/>
                <a:gd name="connsiteY1" fmla="*/ 1252536 h 1340282"/>
                <a:gd name="connsiteX2" fmla="*/ 3622738 w 9150620"/>
                <a:gd name="connsiteY2" fmla="*/ 425264 h 1340282"/>
                <a:gd name="connsiteX3" fmla="*/ 9144052 w 9150620"/>
                <a:gd name="connsiteY3" fmla="*/ 877824 h 1340282"/>
                <a:gd name="connsiteX4" fmla="*/ 9150620 w 9150620"/>
                <a:gd name="connsiteY4" fmla="*/ 0 h 1340282"/>
                <a:gd name="connsiteX5" fmla="*/ 52 w 9150620"/>
                <a:gd name="connsiteY5" fmla="*/ 1284 h 1340282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50620" h="1470041">
                  <a:moveTo>
                    <a:pt x="52" y="1284"/>
                  </a:moveTo>
                  <a:cubicBezTo>
                    <a:pt x="35" y="491948"/>
                    <a:pt x="17" y="761872"/>
                    <a:pt x="0" y="1252536"/>
                  </a:cubicBezTo>
                  <a:cubicBezTo>
                    <a:pt x="304800" y="1097088"/>
                    <a:pt x="1803165" y="328826"/>
                    <a:pt x="3622738" y="425264"/>
                  </a:cubicBezTo>
                  <a:cubicBezTo>
                    <a:pt x="5442311" y="521702"/>
                    <a:pt x="6970396" y="1470041"/>
                    <a:pt x="9144052" y="877824"/>
                  </a:cubicBezTo>
                  <a:cubicBezTo>
                    <a:pt x="9146241" y="585216"/>
                    <a:pt x="9148431" y="292608"/>
                    <a:pt x="9150620" y="0"/>
                  </a:cubicBezTo>
                  <a:lnTo>
                    <a:pt x="52" y="1284"/>
                  </a:ln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7" name="Freeform 6"/>
            <p:cNvSpPr/>
            <p:nvPr userDrawn="1"/>
          </p:nvSpPr>
          <p:spPr bwMode="invGray">
            <a:xfrm>
              <a:off x="-52" y="-1972"/>
              <a:ext cx="9144052" cy="1094171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763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763284 h 1481136"/>
                <a:gd name="connsiteX0" fmla="*/ 52 w 9153196"/>
                <a:gd name="connsiteY0" fmla="*/ 1284 h 719136"/>
                <a:gd name="connsiteX1" fmla="*/ 0 w 9153196"/>
                <a:gd name="connsiteY1" fmla="*/ 719136 h 719136"/>
                <a:gd name="connsiteX2" fmla="*/ 2980996 w 9153196"/>
                <a:gd name="connsiteY2" fmla="*/ 198120 h 719136"/>
                <a:gd name="connsiteX3" fmla="*/ 6739180 w 9153196"/>
                <a:gd name="connsiteY3" fmla="*/ 554736 h 719136"/>
                <a:gd name="connsiteX4" fmla="*/ 9144052 w 9153196"/>
                <a:gd name="connsiteY4" fmla="*/ 344424 h 719136"/>
                <a:gd name="connsiteX5" fmla="*/ 9153196 w 9153196"/>
                <a:gd name="connsiteY5" fmla="*/ 0 h 719136"/>
                <a:gd name="connsiteX6" fmla="*/ 52 w 9153196"/>
                <a:gd name="connsiteY6" fmla="*/ 1284 h 719136"/>
                <a:gd name="connsiteX0" fmla="*/ 17 w 9162305"/>
                <a:gd name="connsiteY0" fmla="*/ 0 h 775764"/>
                <a:gd name="connsiteX1" fmla="*/ 9109 w 9162305"/>
                <a:gd name="connsiteY1" fmla="*/ 775764 h 775764"/>
                <a:gd name="connsiteX2" fmla="*/ 2990105 w 9162305"/>
                <a:gd name="connsiteY2" fmla="*/ 254748 h 775764"/>
                <a:gd name="connsiteX3" fmla="*/ 6748289 w 9162305"/>
                <a:gd name="connsiteY3" fmla="*/ 611364 h 775764"/>
                <a:gd name="connsiteX4" fmla="*/ 9153161 w 9162305"/>
                <a:gd name="connsiteY4" fmla="*/ 401052 h 775764"/>
                <a:gd name="connsiteX5" fmla="*/ 9162305 w 9162305"/>
                <a:gd name="connsiteY5" fmla="*/ 56628 h 775764"/>
                <a:gd name="connsiteX6" fmla="*/ 17 w 9162305"/>
                <a:gd name="connsiteY6" fmla="*/ 0 h 775764"/>
                <a:gd name="connsiteX0" fmla="*/ 17 w 9162305"/>
                <a:gd name="connsiteY0" fmla="*/ 0 h 821484"/>
                <a:gd name="connsiteX1" fmla="*/ 9109 w 9162305"/>
                <a:gd name="connsiteY1" fmla="*/ 821484 h 821484"/>
                <a:gd name="connsiteX2" fmla="*/ 2990105 w 9162305"/>
                <a:gd name="connsiteY2" fmla="*/ 300468 h 821484"/>
                <a:gd name="connsiteX3" fmla="*/ 6748289 w 9162305"/>
                <a:gd name="connsiteY3" fmla="*/ 657084 h 821484"/>
                <a:gd name="connsiteX4" fmla="*/ 9153161 w 9162305"/>
                <a:gd name="connsiteY4" fmla="*/ 446772 h 821484"/>
                <a:gd name="connsiteX5" fmla="*/ 9162305 w 9162305"/>
                <a:gd name="connsiteY5" fmla="*/ 102348 h 821484"/>
                <a:gd name="connsiteX6" fmla="*/ 17 w 9162305"/>
                <a:gd name="connsiteY6" fmla="*/ 0 h 821484"/>
                <a:gd name="connsiteX0" fmla="*/ 17 w 9162305"/>
                <a:gd name="connsiteY0" fmla="*/ 0 h 848916"/>
                <a:gd name="connsiteX1" fmla="*/ 9109 w 9162305"/>
                <a:gd name="connsiteY1" fmla="*/ 848916 h 848916"/>
                <a:gd name="connsiteX2" fmla="*/ 2990105 w 9162305"/>
                <a:gd name="connsiteY2" fmla="*/ 327900 h 848916"/>
                <a:gd name="connsiteX3" fmla="*/ 6748289 w 9162305"/>
                <a:gd name="connsiteY3" fmla="*/ 684516 h 848916"/>
                <a:gd name="connsiteX4" fmla="*/ 9153161 w 9162305"/>
                <a:gd name="connsiteY4" fmla="*/ 474204 h 848916"/>
                <a:gd name="connsiteX5" fmla="*/ 9162305 w 9162305"/>
                <a:gd name="connsiteY5" fmla="*/ 129780 h 848916"/>
                <a:gd name="connsiteX6" fmla="*/ 17 w 9162305"/>
                <a:gd name="connsiteY6" fmla="*/ 0 h 848916"/>
                <a:gd name="connsiteX0" fmla="*/ 17 w 9171449"/>
                <a:gd name="connsiteY0" fmla="*/ 0 h 864156"/>
                <a:gd name="connsiteX1" fmla="*/ 18253 w 9171449"/>
                <a:gd name="connsiteY1" fmla="*/ 864156 h 864156"/>
                <a:gd name="connsiteX2" fmla="*/ 2999249 w 9171449"/>
                <a:gd name="connsiteY2" fmla="*/ 343140 h 864156"/>
                <a:gd name="connsiteX3" fmla="*/ 6757433 w 9171449"/>
                <a:gd name="connsiteY3" fmla="*/ 699756 h 864156"/>
                <a:gd name="connsiteX4" fmla="*/ 9162305 w 9171449"/>
                <a:gd name="connsiteY4" fmla="*/ 489444 h 864156"/>
                <a:gd name="connsiteX5" fmla="*/ 9171449 w 9171449"/>
                <a:gd name="connsiteY5" fmla="*/ 145020 h 864156"/>
                <a:gd name="connsiteX6" fmla="*/ 17 w 9171449"/>
                <a:gd name="connsiteY6" fmla="*/ 0 h 864156"/>
                <a:gd name="connsiteX0" fmla="*/ 17 w 9189737"/>
                <a:gd name="connsiteY0" fmla="*/ 0 h 952548"/>
                <a:gd name="connsiteX1" fmla="*/ 36541 w 9189737"/>
                <a:gd name="connsiteY1" fmla="*/ 952548 h 952548"/>
                <a:gd name="connsiteX2" fmla="*/ 3017537 w 9189737"/>
                <a:gd name="connsiteY2" fmla="*/ 431532 h 952548"/>
                <a:gd name="connsiteX3" fmla="*/ 6775721 w 9189737"/>
                <a:gd name="connsiteY3" fmla="*/ 788148 h 952548"/>
                <a:gd name="connsiteX4" fmla="*/ 9180593 w 9189737"/>
                <a:gd name="connsiteY4" fmla="*/ 577836 h 952548"/>
                <a:gd name="connsiteX5" fmla="*/ 9189737 w 9189737"/>
                <a:gd name="connsiteY5" fmla="*/ 233412 h 952548"/>
                <a:gd name="connsiteX6" fmla="*/ 17 w 9189737"/>
                <a:gd name="connsiteY6" fmla="*/ 0 h 952548"/>
                <a:gd name="connsiteX0" fmla="*/ 17 w 9171449"/>
                <a:gd name="connsiteY0" fmla="*/ 0 h 909876"/>
                <a:gd name="connsiteX1" fmla="*/ 18253 w 9171449"/>
                <a:gd name="connsiteY1" fmla="*/ 909876 h 909876"/>
                <a:gd name="connsiteX2" fmla="*/ 2999249 w 9171449"/>
                <a:gd name="connsiteY2" fmla="*/ 388860 h 909876"/>
                <a:gd name="connsiteX3" fmla="*/ 6757433 w 9171449"/>
                <a:gd name="connsiteY3" fmla="*/ 745476 h 909876"/>
                <a:gd name="connsiteX4" fmla="*/ 9162305 w 9171449"/>
                <a:gd name="connsiteY4" fmla="*/ 535164 h 909876"/>
                <a:gd name="connsiteX5" fmla="*/ 9171449 w 9171449"/>
                <a:gd name="connsiteY5" fmla="*/ 190740 h 909876"/>
                <a:gd name="connsiteX6" fmla="*/ 17 w 9171449"/>
                <a:gd name="connsiteY6" fmla="*/ 0 h 909876"/>
                <a:gd name="connsiteX0" fmla="*/ 17 w 9180593"/>
                <a:gd name="connsiteY0" fmla="*/ 13476 h 923352"/>
                <a:gd name="connsiteX1" fmla="*/ 18253 w 9180593"/>
                <a:gd name="connsiteY1" fmla="*/ 923352 h 923352"/>
                <a:gd name="connsiteX2" fmla="*/ 2999249 w 9180593"/>
                <a:gd name="connsiteY2" fmla="*/ 402336 h 923352"/>
                <a:gd name="connsiteX3" fmla="*/ 6757433 w 9180593"/>
                <a:gd name="connsiteY3" fmla="*/ 758952 h 923352"/>
                <a:gd name="connsiteX4" fmla="*/ 9162305 w 9180593"/>
                <a:gd name="connsiteY4" fmla="*/ 548640 h 923352"/>
                <a:gd name="connsiteX5" fmla="*/ 9180593 w 9180593"/>
                <a:gd name="connsiteY5" fmla="*/ 0 h 923352"/>
                <a:gd name="connsiteX6" fmla="*/ 17 w 9180593"/>
                <a:gd name="connsiteY6" fmla="*/ 13476 h 923352"/>
                <a:gd name="connsiteX0" fmla="*/ 17 w 9189737"/>
                <a:gd name="connsiteY0" fmla="*/ 0 h 909876"/>
                <a:gd name="connsiteX1" fmla="*/ 18253 w 9189737"/>
                <a:gd name="connsiteY1" fmla="*/ 909876 h 909876"/>
                <a:gd name="connsiteX2" fmla="*/ 2999249 w 9189737"/>
                <a:gd name="connsiteY2" fmla="*/ 388860 h 909876"/>
                <a:gd name="connsiteX3" fmla="*/ 6757433 w 9189737"/>
                <a:gd name="connsiteY3" fmla="*/ 745476 h 909876"/>
                <a:gd name="connsiteX4" fmla="*/ 9162305 w 9189737"/>
                <a:gd name="connsiteY4" fmla="*/ 535164 h 909876"/>
                <a:gd name="connsiteX5" fmla="*/ 9189737 w 9189737"/>
                <a:gd name="connsiteY5" fmla="*/ 10908 h 909876"/>
                <a:gd name="connsiteX6" fmla="*/ 17 w 9189737"/>
                <a:gd name="connsiteY6" fmla="*/ 0 h 909876"/>
                <a:gd name="connsiteX0" fmla="*/ 0 w 9189720"/>
                <a:gd name="connsiteY0" fmla="*/ 0 h 909876"/>
                <a:gd name="connsiteX1" fmla="*/ 18236 w 9189720"/>
                <a:gd name="connsiteY1" fmla="*/ 909876 h 909876"/>
                <a:gd name="connsiteX2" fmla="*/ 2999232 w 9189720"/>
                <a:gd name="connsiteY2" fmla="*/ 388860 h 909876"/>
                <a:gd name="connsiteX3" fmla="*/ 6757416 w 9189720"/>
                <a:gd name="connsiteY3" fmla="*/ 745476 h 909876"/>
                <a:gd name="connsiteX4" fmla="*/ 9162288 w 9189720"/>
                <a:gd name="connsiteY4" fmla="*/ 535164 h 909876"/>
                <a:gd name="connsiteX5" fmla="*/ 9189720 w 9189720"/>
                <a:gd name="connsiteY5" fmla="*/ 10908 h 909876"/>
                <a:gd name="connsiteX6" fmla="*/ 0 w 9189720"/>
                <a:gd name="connsiteY6" fmla="*/ 0 h 909876"/>
                <a:gd name="connsiteX0" fmla="*/ 0 w 9162288"/>
                <a:gd name="connsiteY0" fmla="*/ 1971 h 911847"/>
                <a:gd name="connsiteX1" fmla="*/ 18236 w 9162288"/>
                <a:gd name="connsiteY1" fmla="*/ 911847 h 911847"/>
                <a:gd name="connsiteX2" fmla="*/ 2999232 w 9162288"/>
                <a:gd name="connsiteY2" fmla="*/ 390831 h 911847"/>
                <a:gd name="connsiteX3" fmla="*/ 6757416 w 9162288"/>
                <a:gd name="connsiteY3" fmla="*/ 747447 h 911847"/>
                <a:gd name="connsiteX4" fmla="*/ 9162288 w 9162288"/>
                <a:gd name="connsiteY4" fmla="*/ 537135 h 911847"/>
                <a:gd name="connsiteX5" fmla="*/ 9161386 w 9162288"/>
                <a:gd name="connsiteY5" fmla="*/ 0 h 911847"/>
                <a:gd name="connsiteX6" fmla="*/ 0 w 9162288"/>
                <a:gd name="connsiteY6" fmla="*/ 1971 h 911847"/>
                <a:gd name="connsiteX0" fmla="*/ 20401 w 9144052"/>
                <a:gd name="connsiteY0" fmla="*/ 32880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0401 w 9144052"/>
                <a:gd name="connsiteY6" fmla="*/ 32880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3361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1193400"/>
                <a:gd name="connsiteX1" fmla="*/ 0 w 9144052"/>
                <a:gd name="connsiteY1" fmla="*/ 911847 h 1193400"/>
                <a:gd name="connsiteX2" fmla="*/ 3361996 w 9144052"/>
                <a:gd name="connsiteY2" fmla="*/ 390831 h 1193400"/>
                <a:gd name="connsiteX3" fmla="*/ 9144052 w 9144052"/>
                <a:gd name="connsiteY3" fmla="*/ 537135 h 1193400"/>
                <a:gd name="connsiteX4" fmla="*/ 9143150 w 9144052"/>
                <a:gd name="connsiteY4" fmla="*/ 0 h 1193400"/>
                <a:gd name="connsiteX5" fmla="*/ 2371 w 9144052"/>
                <a:gd name="connsiteY5" fmla="*/ 1971 h 1193400"/>
                <a:gd name="connsiteX0" fmla="*/ 2371 w 9144052"/>
                <a:gd name="connsiteY0" fmla="*/ 1971 h 1125725"/>
                <a:gd name="connsiteX1" fmla="*/ 0 w 9144052"/>
                <a:gd name="connsiteY1" fmla="*/ 911847 h 1125725"/>
                <a:gd name="connsiteX2" fmla="*/ 3361996 w 9144052"/>
                <a:gd name="connsiteY2" fmla="*/ 390831 h 1125725"/>
                <a:gd name="connsiteX3" fmla="*/ 9144052 w 9144052"/>
                <a:gd name="connsiteY3" fmla="*/ 537135 h 1125725"/>
                <a:gd name="connsiteX4" fmla="*/ 9143150 w 9144052"/>
                <a:gd name="connsiteY4" fmla="*/ 0 h 1125725"/>
                <a:gd name="connsiteX5" fmla="*/ 2371 w 9144052"/>
                <a:gd name="connsiteY5" fmla="*/ 1971 h 1125725"/>
                <a:gd name="connsiteX0" fmla="*/ 2371 w 9144052"/>
                <a:gd name="connsiteY0" fmla="*/ 1971 h 1244834"/>
                <a:gd name="connsiteX1" fmla="*/ 0 w 9144052"/>
                <a:gd name="connsiteY1" fmla="*/ 911847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863120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435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1149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4052" h="1282732">
                  <a:moveTo>
                    <a:pt x="2371" y="1971"/>
                  </a:moveTo>
                  <a:cubicBezTo>
                    <a:pt x="1581" y="305263"/>
                    <a:pt x="790" y="446133"/>
                    <a:pt x="0" y="749425"/>
                  </a:cubicBezTo>
                  <a:cubicBezTo>
                    <a:pt x="414528" y="587881"/>
                    <a:pt x="1394642" y="355830"/>
                    <a:pt x="3114923" y="315034"/>
                  </a:cubicBezTo>
                  <a:cubicBezTo>
                    <a:pt x="4835204" y="274238"/>
                    <a:pt x="7500499" y="1282732"/>
                    <a:pt x="9144052" y="537135"/>
                  </a:cubicBezTo>
                  <a:cubicBezTo>
                    <a:pt x="9143751" y="358090"/>
                    <a:pt x="9143451" y="179045"/>
                    <a:pt x="9143150" y="0"/>
                  </a:cubicBezTo>
                  <a:lnTo>
                    <a:pt x="2371" y="197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  <p:sp>
        <p:nvSpPr>
          <p:cNvPr id="8" name="Oval 7"/>
          <p:cNvSpPr/>
          <p:nvPr/>
        </p:nvSpPr>
        <p:spPr bwMode="gray">
          <a:xfrm>
            <a:off x="10765536" y="384048"/>
            <a:ext cx="1011936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Oval 8"/>
          <p:cNvSpPr/>
          <p:nvPr/>
        </p:nvSpPr>
        <p:spPr bwMode="gray">
          <a:xfrm>
            <a:off x="9997440" y="429768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Oval 9"/>
          <p:cNvSpPr/>
          <p:nvPr/>
        </p:nvSpPr>
        <p:spPr bwMode="gray">
          <a:xfrm>
            <a:off x="280416" y="210312"/>
            <a:ext cx="1109472" cy="83210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701195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 bwMode="invGray">
          <a:xfrm rot="16200000">
            <a:off x="-2709598" y="2703653"/>
            <a:ext cx="6891618" cy="1472419"/>
            <a:chOff x="-18448" y="-1967"/>
            <a:chExt cx="9176991" cy="1292024"/>
          </a:xfrm>
        </p:grpSpPr>
        <p:sp>
          <p:nvSpPr>
            <p:cNvPr id="9" name="Freeform 8"/>
            <p:cNvSpPr/>
            <p:nvPr userDrawn="1"/>
          </p:nvSpPr>
          <p:spPr bwMode="invGray">
            <a:xfrm>
              <a:off x="-18448" y="5"/>
              <a:ext cx="9176991" cy="1290052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80996 w 9153196"/>
                <a:gd name="connsiteY2" fmla="*/ 96012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6108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610884 h 18621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2999284 w 9153196"/>
                <a:gd name="connsiteY2" fmla="*/ 441960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79374"/>
                <a:gd name="connsiteX1" fmla="*/ 0 w 9153196"/>
                <a:gd name="connsiteY1" fmla="*/ 1252536 h 1279374"/>
                <a:gd name="connsiteX2" fmla="*/ 3620429 w 9153196"/>
                <a:gd name="connsiteY2" fmla="*/ 483524 h 1279374"/>
                <a:gd name="connsiteX3" fmla="*/ 9144052 w 9153196"/>
                <a:gd name="connsiteY3" fmla="*/ 877824 h 1279374"/>
                <a:gd name="connsiteX4" fmla="*/ 9153196 w 9153196"/>
                <a:gd name="connsiteY4" fmla="*/ 0 h 1279374"/>
                <a:gd name="connsiteX5" fmla="*/ 52 w 9153196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0429 w 9150620"/>
                <a:gd name="connsiteY2" fmla="*/ 48352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340282"/>
                <a:gd name="connsiteX1" fmla="*/ 0 w 9150620"/>
                <a:gd name="connsiteY1" fmla="*/ 1252536 h 1340282"/>
                <a:gd name="connsiteX2" fmla="*/ 3622738 w 9150620"/>
                <a:gd name="connsiteY2" fmla="*/ 425264 h 1340282"/>
                <a:gd name="connsiteX3" fmla="*/ 9144052 w 9150620"/>
                <a:gd name="connsiteY3" fmla="*/ 877824 h 1340282"/>
                <a:gd name="connsiteX4" fmla="*/ 9150620 w 9150620"/>
                <a:gd name="connsiteY4" fmla="*/ 0 h 1340282"/>
                <a:gd name="connsiteX5" fmla="*/ 52 w 9150620"/>
                <a:gd name="connsiteY5" fmla="*/ 1284 h 1340282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  <a:gd name="connsiteX0" fmla="*/ 18502 w 9169070"/>
                <a:gd name="connsiteY0" fmla="*/ 1284 h 1489619"/>
                <a:gd name="connsiteX1" fmla="*/ 0 w 9169070"/>
                <a:gd name="connsiteY1" fmla="*/ 1489619 h 1489619"/>
                <a:gd name="connsiteX2" fmla="*/ 3641188 w 9169070"/>
                <a:gd name="connsiteY2" fmla="*/ 425264 h 1489619"/>
                <a:gd name="connsiteX3" fmla="*/ 9162502 w 9169070"/>
                <a:gd name="connsiteY3" fmla="*/ 877824 h 1489619"/>
                <a:gd name="connsiteX4" fmla="*/ 9169070 w 9169070"/>
                <a:gd name="connsiteY4" fmla="*/ 0 h 1489619"/>
                <a:gd name="connsiteX5" fmla="*/ 18502 w 9169070"/>
                <a:gd name="connsiteY5" fmla="*/ 1284 h 1489619"/>
                <a:gd name="connsiteX0" fmla="*/ 18502 w 9169070"/>
                <a:gd name="connsiteY0" fmla="*/ 1284 h 1654092"/>
                <a:gd name="connsiteX1" fmla="*/ 0 w 9169070"/>
                <a:gd name="connsiteY1" fmla="*/ 1489619 h 1654092"/>
                <a:gd name="connsiteX2" fmla="*/ 3641188 w 9169070"/>
                <a:gd name="connsiteY2" fmla="*/ 425264 h 1654092"/>
                <a:gd name="connsiteX3" fmla="*/ 9137904 w 9169070"/>
                <a:gd name="connsiteY3" fmla="*/ 1061874 h 1654092"/>
                <a:gd name="connsiteX4" fmla="*/ 9169070 w 9169070"/>
                <a:gd name="connsiteY4" fmla="*/ 0 h 1654092"/>
                <a:gd name="connsiteX5" fmla="*/ 18502 w 916907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641188 w 9176990"/>
                <a:gd name="connsiteY2" fmla="*/ 425264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687310 w 9176990"/>
                <a:gd name="connsiteY2" fmla="*/ 649870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200119 w 9176990"/>
                <a:gd name="connsiteY2" fmla="*/ 555828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209344 w 9176990"/>
                <a:gd name="connsiteY2" fmla="*/ 515274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95308 w 9176990"/>
                <a:gd name="connsiteY3" fmla="*/ 114570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267623 w 9176990"/>
                <a:gd name="connsiteY3" fmla="*/ 86629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267623 w 9176990"/>
                <a:gd name="connsiteY3" fmla="*/ 86629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307596 w 9176990"/>
                <a:gd name="connsiteY3" fmla="*/ 941158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307596 w 9176990"/>
                <a:gd name="connsiteY3" fmla="*/ 941158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76990" h="1489619">
                  <a:moveTo>
                    <a:pt x="18502" y="1284"/>
                  </a:moveTo>
                  <a:cubicBezTo>
                    <a:pt x="18485" y="491948"/>
                    <a:pt x="17" y="998955"/>
                    <a:pt x="0" y="1489619"/>
                  </a:cubicBezTo>
                  <a:cubicBezTo>
                    <a:pt x="304800" y="1334171"/>
                    <a:pt x="2076793" y="572593"/>
                    <a:pt x="3209344" y="515274"/>
                  </a:cubicBezTo>
                  <a:cubicBezTo>
                    <a:pt x="4341895" y="457955"/>
                    <a:pt x="5743827" y="772070"/>
                    <a:pt x="6307596" y="941158"/>
                  </a:cubicBezTo>
                  <a:cubicBezTo>
                    <a:pt x="6871365" y="1110246"/>
                    <a:pt x="8191884" y="1377605"/>
                    <a:pt x="9174801" y="1061875"/>
                  </a:cubicBezTo>
                  <a:cubicBezTo>
                    <a:pt x="9176990" y="769267"/>
                    <a:pt x="9166881" y="292608"/>
                    <a:pt x="9169070" y="0"/>
                  </a:cubicBezTo>
                  <a:lnTo>
                    <a:pt x="18502" y="1284"/>
                  </a:ln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0" name="Freeform 9"/>
            <p:cNvSpPr/>
            <p:nvPr userDrawn="1"/>
          </p:nvSpPr>
          <p:spPr bwMode="invGray">
            <a:xfrm>
              <a:off x="1533" y="-1967"/>
              <a:ext cx="9149091" cy="1266391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763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763284 h 1481136"/>
                <a:gd name="connsiteX0" fmla="*/ 52 w 9153196"/>
                <a:gd name="connsiteY0" fmla="*/ 1284 h 719136"/>
                <a:gd name="connsiteX1" fmla="*/ 0 w 9153196"/>
                <a:gd name="connsiteY1" fmla="*/ 719136 h 719136"/>
                <a:gd name="connsiteX2" fmla="*/ 2980996 w 9153196"/>
                <a:gd name="connsiteY2" fmla="*/ 198120 h 719136"/>
                <a:gd name="connsiteX3" fmla="*/ 6739180 w 9153196"/>
                <a:gd name="connsiteY3" fmla="*/ 554736 h 719136"/>
                <a:gd name="connsiteX4" fmla="*/ 9144052 w 9153196"/>
                <a:gd name="connsiteY4" fmla="*/ 344424 h 719136"/>
                <a:gd name="connsiteX5" fmla="*/ 9153196 w 9153196"/>
                <a:gd name="connsiteY5" fmla="*/ 0 h 719136"/>
                <a:gd name="connsiteX6" fmla="*/ 52 w 9153196"/>
                <a:gd name="connsiteY6" fmla="*/ 1284 h 719136"/>
                <a:gd name="connsiteX0" fmla="*/ 17 w 9162305"/>
                <a:gd name="connsiteY0" fmla="*/ 0 h 775764"/>
                <a:gd name="connsiteX1" fmla="*/ 9109 w 9162305"/>
                <a:gd name="connsiteY1" fmla="*/ 775764 h 775764"/>
                <a:gd name="connsiteX2" fmla="*/ 2990105 w 9162305"/>
                <a:gd name="connsiteY2" fmla="*/ 254748 h 775764"/>
                <a:gd name="connsiteX3" fmla="*/ 6748289 w 9162305"/>
                <a:gd name="connsiteY3" fmla="*/ 611364 h 775764"/>
                <a:gd name="connsiteX4" fmla="*/ 9153161 w 9162305"/>
                <a:gd name="connsiteY4" fmla="*/ 401052 h 775764"/>
                <a:gd name="connsiteX5" fmla="*/ 9162305 w 9162305"/>
                <a:gd name="connsiteY5" fmla="*/ 56628 h 775764"/>
                <a:gd name="connsiteX6" fmla="*/ 17 w 9162305"/>
                <a:gd name="connsiteY6" fmla="*/ 0 h 775764"/>
                <a:gd name="connsiteX0" fmla="*/ 17 w 9162305"/>
                <a:gd name="connsiteY0" fmla="*/ 0 h 821484"/>
                <a:gd name="connsiteX1" fmla="*/ 9109 w 9162305"/>
                <a:gd name="connsiteY1" fmla="*/ 821484 h 821484"/>
                <a:gd name="connsiteX2" fmla="*/ 2990105 w 9162305"/>
                <a:gd name="connsiteY2" fmla="*/ 300468 h 821484"/>
                <a:gd name="connsiteX3" fmla="*/ 6748289 w 9162305"/>
                <a:gd name="connsiteY3" fmla="*/ 657084 h 821484"/>
                <a:gd name="connsiteX4" fmla="*/ 9153161 w 9162305"/>
                <a:gd name="connsiteY4" fmla="*/ 446772 h 821484"/>
                <a:gd name="connsiteX5" fmla="*/ 9162305 w 9162305"/>
                <a:gd name="connsiteY5" fmla="*/ 102348 h 821484"/>
                <a:gd name="connsiteX6" fmla="*/ 17 w 9162305"/>
                <a:gd name="connsiteY6" fmla="*/ 0 h 821484"/>
                <a:gd name="connsiteX0" fmla="*/ 17 w 9162305"/>
                <a:gd name="connsiteY0" fmla="*/ 0 h 848916"/>
                <a:gd name="connsiteX1" fmla="*/ 9109 w 9162305"/>
                <a:gd name="connsiteY1" fmla="*/ 848916 h 848916"/>
                <a:gd name="connsiteX2" fmla="*/ 2990105 w 9162305"/>
                <a:gd name="connsiteY2" fmla="*/ 327900 h 848916"/>
                <a:gd name="connsiteX3" fmla="*/ 6748289 w 9162305"/>
                <a:gd name="connsiteY3" fmla="*/ 684516 h 848916"/>
                <a:gd name="connsiteX4" fmla="*/ 9153161 w 9162305"/>
                <a:gd name="connsiteY4" fmla="*/ 474204 h 848916"/>
                <a:gd name="connsiteX5" fmla="*/ 9162305 w 9162305"/>
                <a:gd name="connsiteY5" fmla="*/ 129780 h 848916"/>
                <a:gd name="connsiteX6" fmla="*/ 17 w 9162305"/>
                <a:gd name="connsiteY6" fmla="*/ 0 h 848916"/>
                <a:gd name="connsiteX0" fmla="*/ 17 w 9171449"/>
                <a:gd name="connsiteY0" fmla="*/ 0 h 864156"/>
                <a:gd name="connsiteX1" fmla="*/ 18253 w 9171449"/>
                <a:gd name="connsiteY1" fmla="*/ 864156 h 864156"/>
                <a:gd name="connsiteX2" fmla="*/ 2999249 w 9171449"/>
                <a:gd name="connsiteY2" fmla="*/ 343140 h 864156"/>
                <a:gd name="connsiteX3" fmla="*/ 6757433 w 9171449"/>
                <a:gd name="connsiteY3" fmla="*/ 699756 h 864156"/>
                <a:gd name="connsiteX4" fmla="*/ 9162305 w 9171449"/>
                <a:gd name="connsiteY4" fmla="*/ 489444 h 864156"/>
                <a:gd name="connsiteX5" fmla="*/ 9171449 w 9171449"/>
                <a:gd name="connsiteY5" fmla="*/ 145020 h 864156"/>
                <a:gd name="connsiteX6" fmla="*/ 17 w 9171449"/>
                <a:gd name="connsiteY6" fmla="*/ 0 h 864156"/>
                <a:gd name="connsiteX0" fmla="*/ 17 w 9189737"/>
                <a:gd name="connsiteY0" fmla="*/ 0 h 952548"/>
                <a:gd name="connsiteX1" fmla="*/ 36541 w 9189737"/>
                <a:gd name="connsiteY1" fmla="*/ 952548 h 952548"/>
                <a:gd name="connsiteX2" fmla="*/ 3017537 w 9189737"/>
                <a:gd name="connsiteY2" fmla="*/ 431532 h 952548"/>
                <a:gd name="connsiteX3" fmla="*/ 6775721 w 9189737"/>
                <a:gd name="connsiteY3" fmla="*/ 788148 h 952548"/>
                <a:gd name="connsiteX4" fmla="*/ 9180593 w 9189737"/>
                <a:gd name="connsiteY4" fmla="*/ 577836 h 952548"/>
                <a:gd name="connsiteX5" fmla="*/ 9189737 w 9189737"/>
                <a:gd name="connsiteY5" fmla="*/ 233412 h 952548"/>
                <a:gd name="connsiteX6" fmla="*/ 17 w 9189737"/>
                <a:gd name="connsiteY6" fmla="*/ 0 h 952548"/>
                <a:gd name="connsiteX0" fmla="*/ 17 w 9171449"/>
                <a:gd name="connsiteY0" fmla="*/ 0 h 909876"/>
                <a:gd name="connsiteX1" fmla="*/ 18253 w 9171449"/>
                <a:gd name="connsiteY1" fmla="*/ 909876 h 909876"/>
                <a:gd name="connsiteX2" fmla="*/ 2999249 w 9171449"/>
                <a:gd name="connsiteY2" fmla="*/ 388860 h 909876"/>
                <a:gd name="connsiteX3" fmla="*/ 6757433 w 9171449"/>
                <a:gd name="connsiteY3" fmla="*/ 745476 h 909876"/>
                <a:gd name="connsiteX4" fmla="*/ 9162305 w 9171449"/>
                <a:gd name="connsiteY4" fmla="*/ 535164 h 909876"/>
                <a:gd name="connsiteX5" fmla="*/ 9171449 w 9171449"/>
                <a:gd name="connsiteY5" fmla="*/ 190740 h 909876"/>
                <a:gd name="connsiteX6" fmla="*/ 17 w 9171449"/>
                <a:gd name="connsiteY6" fmla="*/ 0 h 909876"/>
                <a:gd name="connsiteX0" fmla="*/ 17 w 9180593"/>
                <a:gd name="connsiteY0" fmla="*/ 13476 h 923352"/>
                <a:gd name="connsiteX1" fmla="*/ 18253 w 9180593"/>
                <a:gd name="connsiteY1" fmla="*/ 923352 h 923352"/>
                <a:gd name="connsiteX2" fmla="*/ 2999249 w 9180593"/>
                <a:gd name="connsiteY2" fmla="*/ 402336 h 923352"/>
                <a:gd name="connsiteX3" fmla="*/ 6757433 w 9180593"/>
                <a:gd name="connsiteY3" fmla="*/ 758952 h 923352"/>
                <a:gd name="connsiteX4" fmla="*/ 9162305 w 9180593"/>
                <a:gd name="connsiteY4" fmla="*/ 548640 h 923352"/>
                <a:gd name="connsiteX5" fmla="*/ 9180593 w 9180593"/>
                <a:gd name="connsiteY5" fmla="*/ 0 h 923352"/>
                <a:gd name="connsiteX6" fmla="*/ 17 w 9180593"/>
                <a:gd name="connsiteY6" fmla="*/ 13476 h 923352"/>
                <a:gd name="connsiteX0" fmla="*/ 17 w 9189737"/>
                <a:gd name="connsiteY0" fmla="*/ 0 h 909876"/>
                <a:gd name="connsiteX1" fmla="*/ 18253 w 9189737"/>
                <a:gd name="connsiteY1" fmla="*/ 909876 h 909876"/>
                <a:gd name="connsiteX2" fmla="*/ 2999249 w 9189737"/>
                <a:gd name="connsiteY2" fmla="*/ 388860 h 909876"/>
                <a:gd name="connsiteX3" fmla="*/ 6757433 w 9189737"/>
                <a:gd name="connsiteY3" fmla="*/ 745476 h 909876"/>
                <a:gd name="connsiteX4" fmla="*/ 9162305 w 9189737"/>
                <a:gd name="connsiteY4" fmla="*/ 535164 h 909876"/>
                <a:gd name="connsiteX5" fmla="*/ 9189737 w 9189737"/>
                <a:gd name="connsiteY5" fmla="*/ 10908 h 909876"/>
                <a:gd name="connsiteX6" fmla="*/ 17 w 9189737"/>
                <a:gd name="connsiteY6" fmla="*/ 0 h 909876"/>
                <a:gd name="connsiteX0" fmla="*/ 0 w 9189720"/>
                <a:gd name="connsiteY0" fmla="*/ 0 h 909876"/>
                <a:gd name="connsiteX1" fmla="*/ 18236 w 9189720"/>
                <a:gd name="connsiteY1" fmla="*/ 909876 h 909876"/>
                <a:gd name="connsiteX2" fmla="*/ 2999232 w 9189720"/>
                <a:gd name="connsiteY2" fmla="*/ 388860 h 909876"/>
                <a:gd name="connsiteX3" fmla="*/ 6757416 w 9189720"/>
                <a:gd name="connsiteY3" fmla="*/ 745476 h 909876"/>
                <a:gd name="connsiteX4" fmla="*/ 9162288 w 9189720"/>
                <a:gd name="connsiteY4" fmla="*/ 535164 h 909876"/>
                <a:gd name="connsiteX5" fmla="*/ 9189720 w 9189720"/>
                <a:gd name="connsiteY5" fmla="*/ 10908 h 909876"/>
                <a:gd name="connsiteX6" fmla="*/ 0 w 9189720"/>
                <a:gd name="connsiteY6" fmla="*/ 0 h 909876"/>
                <a:gd name="connsiteX0" fmla="*/ 0 w 9162288"/>
                <a:gd name="connsiteY0" fmla="*/ 1971 h 911847"/>
                <a:gd name="connsiteX1" fmla="*/ 18236 w 9162288"/>
                <a:gd name="connsiteY1" fmla="*/ 911847 h 911847"/>
                <a:gd name="connsiteX2" fmla="*/ 2999232 w 9162288"/>
                <a:gd name="connsiteY2" fmla="*/ 390831 h 911847"/>
                <a:gd name="connsiteX3" fmla="*/ 6757416 w 9162288"/>
                <a:gd name="connsiteY3" fmla="*/ 747447 h 911847"/>
                <a:gd name="connsiteX4" fmla="*/ 9162288 w 9162288"/>
                <a:gd name="connsiteY4" fmla="*/ 537135 h 911847"/>
                <a:gd name="connsiteX5" fmla="*/ 9161386 w 9162288"/>
                <a:gd name="connsiteY5" fmla="*/ 0 h 911847"/>
                <a:gd name="connsiteX6" fmla="*/ 0 w 9162288"/>
                <a:gd name="connsiteY6" fmla="*/ 1971 h 911847"/>
                <a:gd name="connsiteX0" fmla="*/ 20401 w 9144052"/>
                <a:gd name="connsiteY0" fmla="*/ 32880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0401 w 9144052"/>
                <a:gd name="connsiteY6" fmla="*/ 32880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3361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1193400"/>
                <a:gd name="connsiteX1" fmla="*/ 0 w 9144052"/>
                <a:gd name="connsiteY1" fmla="*/ 911847 h 1193400"/>
                <a:gd name="connsiteX2" fmla="*/ 3361996 w 9144052"/>
                <a:gd name="connsiteY2" fmla="*/ 390831 h 1193400"/>
                <a:gd name="connsiteX3" fmla="*/ 9144052 w 9144052"/>
                <a:gd name="connsiteY3" fmla="*/ 537135 h 1193400"/>
                <a:gd name="connsiteX4" fmla="*/ 9143150 w 9144052"/>
                <a:gd name="connsiteY4" fmla="*/ 0 h 1193400"/>
                <a:gd name="connsiteX5" fmla="*/ 2371 w 9144052"/>
                <a:gd name="connsiteY5" fmla="*/ 1971 h 1193400"/>
                <a:gd name="connsiteX0" fmla="*/ 2371 w 9144052"/>
                <a:gd name="connsiteY0" fmla="*/ 1971 h 1125725"/>
                <a:gd name="connsiteX1" fmla="*/ 0 w 9144052"/>
                <a:gd name="connsiteY1" fmla="*/ 911847 h 1125725"/>
                <a:gd name="connsiteX2" fmla="*/ 3361996 w 9144052"/>
                <a:gd name="connsiteY2" fmla="*/ 390831 h 1125725"/>
                <a:gd name="connsiteX3" fmla="*/ 9144052 w 9144052"/>
                <a:gd name="connsiteY3" fmla="*/ 537135 h 1125725"/>
                <a:gd name="connsiteX4" fmla="*/ 9143150 w 9144052"/>
                <a:gd name="connsiteY4" fmla="*/ 0 h 1125725"/>
                <a:gd name="connsiteX5" fmla="*/ 2371 w 9144052"/>
                <a:gd name="connsiteY5" fmla="*/ 1971 h 1125725"/>
                <a:gd name="connsiteX0" fmla="*/ 2371 w 9144052"/>
                <a:gd name="connsiteY0" fmla="*/ 1971 h 1244834"/>
                <a:gd name="connsiteX1" fmla="*/ 0 w 9144052"/>
                <a:gd name="connsiteY1" fmla="*/ 911847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863120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435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1149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570664"/>
                <a:gd name="connsiteX1" fmla="*/ 0 w 9144052"/>
                <a:gd name="connsiteY1" fmla="*/ 749425 h 1570664"/>
                <a:gd name="connsiteX2" fmla="*/ 3114923 w 9144052"/>
                <a:gd name="connsiteY2" fmla="*/ 315034 h 1570664"/>
                <a:gd name="connsiteX3" fmla="*/ 9144052 w 9144052"/>
                <a:gd name="connsiteY3" fmla="*/ 825067 h 1570664"/>
                <a:gd name="connsiteX4" fmla="*/ 9143150 w 9144052"/>
                <a:gd name="connsiteY4" fmla="*/ 0 h 1570664"/>
                <a:gd name="connsiteX5" fmla="*/ 2371 w 9144052"/>
                <a:gd name="connsiteY5" fmla="*/ 1971 h 1570664"/>
                <a:gd name="connsiteX0" fmla="*/ 2371 w 9144052"/>
                <a:gd name="connsiteY0" fmla="*/ 1971 h 1986563"/>
                <a:gd name="connsiteX1" fmla="*/ 0 w 9144052"/>
                <a:gd name="connsiteY1" fmla="*/ 749425 h 1986563"/>
                <a:gd name="connsiteX2" fmla="*/ 3114923 w 9144052"/>
                <a:gd name="connsiteY2" fmla="*/ 315034 h 1986563"/>
                <a:gd name="connsiteX3" fmla="*/ 9144052 w 9144052"/>
                <a:gd name="connsiteY3" fmla="*/ 825067 h 1986563"/>
                <a:gd name="connsiteX4" fmla="*/ 9143150 w 9144052"/>
                <a:gd name="connsiteY4" fmla="*/ 0 h 1986563"/>
                <a:gd name="connsiteX5" fmla="*/ 2371 w 9144052"/>
                <a:gd name="connsiteY5" fmla="*/ 1971 h 1986563"/>
                <a:gd name="connsiteX0" fmla="*/ 2371 w 9144052"/>
                <a:gd name="connsiteY0" fmla="*/ 1971 h 1910577"/>
                <a:gd name="connsiteX1" fmla="*/ 0 w 9144052"/>
                <a:gd name="connsiteY1" fmla="*/ 749425 h 1910577"/>
                <a:gd name="connsiteX2" fmla="*/ 3114923 w 9144052"/>
                <a:gd name="connsiteY2" fmla="*/ 315034 h 1910577"/>
                <a:gd name="connsiteX3" fmla="*/ 9144052 w 9144052"/>
                <a:gd name="connsiteY3" fmla="*/ 825067 h 1910577"/>
                <a:gd name="connsiteX4" fmla="*/ 9143150 w 9144052"/>
                <a:gd name="connsiteY4" fmla="*/ 0 h 1910577"/>
                <a:gd name="connsiteX5" fmla="*/ 2371 w 9144052"/>
                <a:gd name="connsiteY5" fmla="*/ 1971 h 1910577"/>
                <a:gd name="connsiteX0" fmla="*/ 790 w 9142471"/>
                <a:gd name="connsiteY0" fmla="*/ 1971 h 1910577"/>
                <a:gd name="connsiteX1" fmla="*/ 4568 w 9142471"/>
                <a:gd name="connsiteY1" fmla="*/ 1141332 h 1910577"/>
                <a:gd name="connsiteX2" fmla="*/ 3113342 w 9142471"/>
                <a:gd name="connsiteY2" fmla="*/ 315034 h 1910577"/>
                <a:gd name="connsiteX3" fmla="*/ 9142471 w 9142471"/>
                <a:gd name="connsiteY3" fmla="*/ 825067 h 1910577"/>
                <a:gd name="connsiteX4" fmla="*/ 9141569 w 9142471"/>
                <a:gd name="connsiteY4" fmla="*/ 0 h 1910577"/>
                <a:gd name="connsiteX5" fmla="*/ 790 w 9142471"/>
                <a:gd name="connsiteY5" fmla="*/ 1971 h 1910577"/>
                <a:gd name="connsiteX0" fmla="*/ 790 w 9142471"/>
                <a:gd name="connsiteY0" fmla="*/ 1971 h 1910577"/>
                <a:gd name="connsiteX1" fmla="*/ 4568 w 9142471"/>
                <a:gd name="connsiteY1" fmla="*/ 1141332 h 1910577"/>
                <a:gd name="connsiteX2" fmla="*/ 3162539 w 9142471"/>
                <a:gd name="connsiteY2" fmla="*/ 482994 h 1910577"/>
                <a:gd name="connsiteX3" fmla="*/ 9142471 w 9142471"/>
                <a:gd name="connsiteY3" fmla="*/ 825067 h 1910577"/>
                <a:gd name="connsiteX4" fmla="*/ 9141569 w 9142471"/>
                <a:gd name="connsiteY4" fmla="*/ 0 h 1910577"/>
                <a:gd name="connsiteX5" fmla="*/ 790 w 9142471"/>
                <a:gd name="connsiteY5" fmla="*/ 1971 h 1910577"/>
                <a:gd name="connsiteX0" fmla="*/ 790 w 9142471"/>
                <a:gd name="connsiteY0" fmla="*/ 1971 h 1742614"/>
                <a:gd name="connsiteX1" fmla="*/ 4568 w 9142471"/>
                <a:gd name="connsiteY1" fmla="*/ 1141332 h 1742614"/>
                <a:gd name="connsiteX2" fmla="*/ 3162539 w 9142471"/>
                <a:gd name="connsiteY2" fmla="*/ 482994 h 1742614"/>
                <a:gd name="connsiteX3" fmla="*/ 9142471 w 9142471"/>
                <a:gd name="connsiteY3" fmla="*/ 825067 h 1742614"/>
                <a:gd name="connsiteX4" fmla="*/ 9141569 w 9142471"/>
                <a:gd name="connsiteY4" fmla="*/ 0 h 1742614"/>
                <a:gd name="connsiteX5" fmla="*/ 790 w 9142471"/>
                <a:gd name="connsiteY5" fmla="*/ 1971 h 1742614"/>
                <a:gd name="connsiteX0" fmla="*/ 790 w 9142471"/>
                <a:gd name="connsiteY0" fmla="*/ 1971 h 1850587"/>
                <a:gd name="connsiteX1" fmla="*/ 4568 w 9142471"/>
                <a:gd name="connsiteY1" fmla="*/ 1141332 h 1850587"/>
                <a:gd name="connsiteX2" fmla="*/ 3162539 w 9142471"/>
                <a:gd name="connsiteY2" fmla="*/ 482994 h 1850587"/>
                <a:gd name="connsiteX3" fmla="*/ 9142471 w 9142471"/>
                <a:gd name="connsiteY3" fmla="*/ 825067 h 1850587"/>
                <a:gd name="connsiteX4" fmla="*/ 9141569 w 9142471"/>
                <a:gd name="connsiteY4" fmla="*/ 0 h 1850587"/>
                <a:gd name="connsiteX5" fmla="*/ 790 w 9142471"/>
                <a:gd name="connsiteY5" fmla="*/ 1971 h 1850587"/>
                <a:gd name="connsiteX0" fmla="*/ 790 w 9142471"/>
                <a:gd name="connsiteY0" fmla="*/ 1971 h 1850587"/>
                <a:gd name="connsiteX1" fmla="*/ 4568 w 9142471"/>
                <a:gd name="connsiteY1" fmla="*/ 1141332 h 1850587"/>
                <a:gd name="connsiteX2" fmla="*/ 3162539 w 9142471"/>
                <a:gd name="connsiteY2" fmla="*/ 482994 h 1850587"/>
                <a:gd name="connsiteX3" fmla="*/ 9142471 w 9142471"/>
                <a:gd name="connsiteY3" fmla="*/ 825067 h 1850587"/>
                <a:gd name="connsiteX4" fmla="*/ 9141569 w 9142471"/>
                <a:gd name="connsiteY4" fmla="*/ 0 h 1850587"/>
                <a:gd name="connsiteX5" fmla="*/ 790 w 9142471"/>
                <a:gd name="connsiteY5" fmla="*/ 1971 h 1850587"/>
                <a:gd name="connsiteX0" fmla="*/ 790 w 9142471"/>
                <a:gd name="connsiteY0" fmla="*/ 1971 h 1538662"/>
                <a:gd name="connsiteX1" fmla="*/ 4568 w 9142471"/>
                <a:gd name="connsiteY1" fmla="*/ 1141332 h 1538662"/>
                <a:gd name="connsiteX2" fmla="*/ 3162539 w 9142471"/>
                <a:gd name="connsiteY2" fmla="*/ 482994 h 1538662"/>
                <a:gd name="connsiteX3" fmla="*/ 9142471 w 9142471"/>
                <a:gd name="connsiteY3" fmla="*/ 825067 h 1538662"/>
                <a:gd name="connsiteX4" fmla="*/ 9141569 w 9142471"/>
                <a:gd name="connsiteY4" fmla="*/ 0 h 1538662"/>
                <a:gd name="connsiteX5" fmla="*/ 790 w 9142471"/>
                <a:gd name="connsiteY5" fmla="*/ 1971 h 1538662"/>
                <a:gd name="connsiteX0" fmla="*/ 790 w 9142471"/>
                <a:gd name="connsiteY0" fmla="*/ 1971 h 1874582"/>
                <a:gd name="connsiteX1" fmla="*/ 4568 w 9142471"/>
                <a:gd name="connsiteY1" fmla="*/ 1141332 h 1874582"/>
                <a:gd name="connsiteX2" fmla="*/ 3162539 w 9142471"/>
                <a:gd name="connsiteY2" fmla="*/ 482994 h 1874582"/>
                <a:gd name="connsiteX3" fmla="*/ 9142471 w 9142471"/>
                <a:gd name="connsiteY3" fmla="*/ 825067 h 1874582"/>
                <a:gd name="connsiteX4" fmla="*/ 9141569 w 9142471"/>
                <a:gd name="connsiteY4" fmla="*/ 0 h 1874582"/>
                <a:gd name="connsiteX5" fmla="*/ 790 w 9142471"/>
                <a:gd name="connsiteY5" fmla="*/ 1971 h 1874582"/>
                <a:gd name="connsiteX0" fmla="*/ 790 w 9142471"/>
                <a:gd name="connsiteY0" fmla="*/ 1971 h 1874582"/>
                <a:gd name="connsiteX1" fmla="*/ 4568 w 9142471"/>
                <a:gd name="connsiteY1" fmla="*/ 1141332 h 1874582"/>
                <a:gd name="connsiteX2" fmla="*/ 3162539 w 9142471"/>
                <a:gd name="connsiteY2" fmla="*/ 482994 h 1874582"/>
                <a:gd name="connsiteX3" fmla="*/ 9142471 w 9142471"/>
                <a:gd name="connsiteY3" fmla="*/ 825067 h 1874582"/>
                <a:gd name="connsiteX4" fmla="*/ 9141569 w 9142471"/>
                <a:gd name="connsiteY4" fmla="*/ 0 h 1874582"/>
                <a:gd name="connsiteX5" fmla="*/ 790 w 9142471"/>
                <a:gd name="connsiteY5" fmla="*/ 1971 h 1874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2471" h="1874582">
                  <a:moveTo>
                    <a:pt x="790" y="1971"/>
                  </a:moveTo>
                  <a:cubicBezTo>
                    <a:pt x="0" y="305263"/>
                    <a:pt x="5358" y="838040"/>
                    <a:pt x="4568" y="1141332"/>
                  </a:cubicBezTo>
                  <a:cubicBezTo>
                    <a:pt x="419096" y="979788"/>
                    <a:pt x="1492070" y="639683"/>
                    <a:pt x="3162539" y="482994"/>
                  </a:cubicBezTo>
                  <a:cubicBezTo>
                    <a:pt x="4833008" y="326305"/>
                    <a:pt x="7747892" y="1874582"/>
                    <a:pt x="9142471" y="825067"/>
                  </a:cubicBezTo>
                  <a:cubicBezTo>
                    <a:pt x="9142170" y="646022"/>
                    <a:pt x="9141870" y="179045"/>
                    <a:pt x="9141569" y="0"/>
                  </a:cubicBezTo>
                  <a:lnTo>
                    <a:pt x="790" y="197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1207007" y="273050"/>
            <a:ext cx="10375392" cy="950976"/>
          </a:xfr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2400" b="1" kern="120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7072" y="1371600"/>
            <a:ext cx="6815667" cy="4754880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94816" y="1362456"/>
            <a:ext cx="3425952" cy="47640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219200" y="6537960"/>
            <a:ext cx="2844800" cy="246888"/>
          </a:xfrm>
        </p:spPr>
        <p:txBody>
          <a:bodyPr/>
          <a:lstStyle/>
          <a:p>
            <a:fld id="{593C8C01-8BC5-48B7-B881-27D819D4286A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239778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7010400" y="987552"/>
            <a:ext cx="4974336" cy="795528"/>
          </a:xfrm>
        </p:spPr>
        <p:txBody>
          <a:bodyPr anchor="b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gray">
          <a:xfrm>
            <a:off x="707136" y="1216152"/>
            <a:ext cx="6193536" cy="4645152"/>
          </a:xfrm>
          <a:prstGeom prst="ellipse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34784" y="1901952"/>
            <a:ext cx="4949952" cy="17556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219200" y="6537960"/>
            <a:ext cx="2844800" cy="246888"/>
          </a:xfrm>
        </p:spPr>
        <p:txBody>
          <a:bodyPr/>
          <a:lstStyle/>
          <a:p>
            <a:fld id="{424DEC08-CB7A-4F1A-9E1E-B32CC0903449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‹#›</a:t>
            </a:fld>
            <a:endParaRPr lang="ko-KR" altLang="en-US"/>
          </a:p>
        </p:txBody>
      </p:sp>
      <p:grpSp>
        <p:nvGrpSpPr>
          <p:cNvPr id="8" name="Group 7"/>
          <p:cNvGrpSpPr/>
          <p:nvPr/>
        </p:nvGrpSpPr>
        <p:grpSpPr bwMode="invGray">
          <a:xfrm rot="16200000">
            <a:off x="-2709598" y="2703653"/>
            <a:ext cx="6891618" cy="1472419"/>
            <a:chOff x="-18448" y="-1967"/>
            <a:chExt cx="9176991" cy="1292024"/>
          </a:xfrm>
        </p:grpSpPr>
        <p:sp>
          <p:nvSpPr>
            <p:cNvPr id="9" name="Freeform 8"/>
            <p:cNvSpPr/>
            <p:nvPr userDrawn="1"/>
          </p:nvSpPr>
          <p:spPr bwMode="invGray">
            <a:xfrm>
              <a:off x="-18448" y="5"/>
              <a:ext cx="9176991" cy="1290052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80996 w 9153196"/>
                <a:gd name="connsiteY2" fmla="*/ 96012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6108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610884 h 18621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2999284 w 9153196"/>
                <a:gd name="connsiteY2" fmla="*/ 441960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79374"/>
                <a:gd name="connsiteX1" fmla="*/ 0 w 9153196"/>
                <a:gd name="connsiteY1" fmla="*/ 1252536 h 1279374"/>
                <a:gd name="connsiteX2" fmla="*/ 3620429 w 9153196"/>
                <a:gd name="connsiteY2" fmla="*/ 483524 h 1279374"/>
                <a:gd name="connsiteX3" fmla="*/ 9144052 w 9153196"/>
                <a:gd name="connsiteY3" fmla="*/ 877824 h 1279374"/>
                <a:gd name="connsiteX4" fmla="*/ 9153196 w 9153196"/>
                <a:gd name="connsiteY4" fmla="*/ 0 h 1279374"/>
                <a:gd name="connsiteX5" fmla="*/ 52 w 9153196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0429 w 9150620"/>
                <a:gd name="connsiteY2" fmla="*/ 48352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340282"/>
                <a:gd name="connsiteX1" fmla="*/ 0 w 9150620"/>
                <a:gd name="connsiteY1" fmla="*/ 1252536 h 1340282"/>
                <a:gd name="connsiteX2" fmla="*/ 3622738 w 9150620"/>
                <a:gd name="connsiteY2" fmla="*/ 425264 h 1340282"/>
                <a:gd name="connsiteX3" fmla="*/ 9144052 w 9150620"/>
                <a:gd name="connsiteY3" fmla="*/ 877824 h 1340282"/>
                <a:gd name="connsiteX4" fmla="*/ 9150620 w 9150620"/>
                <a:gd name="connsiteY4" fmla="*/ 0 h 1340282"/>
                <a:gd name="connsiteX5" fmla="*/ 52 w 9150620"/>
                <a:gd name="connsiteY5" fmla="*/ 1284 h 1340282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  <a:gd name="connsiteX0" fmla="*/ 18502 w 9169070"/>
                <a:gd name="connsiteY0" fmla="*/ 1284 h 1489619"/>
                <a:gd name="connsiteX1" fmla="*/ 0 w 9169070"/>
                <a:gd name="connsiteY1" fmla="*/ 1489619 h 1489619"/>
                <a:gd name="connsiteX2" fmla="*/ 3641188 w 9169070"/>
                <a:gd name="connsiteY2" fmla="*/ 425264 h 1489619"/>
                <a:gd name="connsiteX3" fmla="*/ 9162502 w 9169070"/>
                <a:gd name="connsiteY3" fmla="*/ 877824 h 1489619"/>
                <a:gd name="connsiteX4" fmla="*/ 9169070 w 9169070"/>
                <a:gd name="connsiteY4" fmla="*/ 0 h 1489619"/>
                <a:gd name="connsiteX5" fmla="*/ 18502 w 9169070"/>
                <a:gd name="connsiteY5" fmla="*/ 1284 h 1489619"/>
                <a:gd name="connsiteX0" fmla="*/ 18502 w 9169070"/>
                <a:gd name="connsiteY0" fmla="*/ 1284 h 1654092"/>
                <a:gd name="connsiteX1" fmla="*/ 0 w 9169070"/>
                <a:gd name="connsiteY1" fmla="*/ 1489619 h 1654092"/>
                <a:gd name="connsiteX2" fmla="*/ 3641188 w 9169070"/>
                <a:gd name="connsiteY2" fmla="*/ 425264 h 1654092"/>
                <a:gd name="connsiteX3" fmla="*/ 9137904 w 9169070"/>
                <a:gd name="connsiteY3" fmla="*/ 1061874 h 1654092"/>
                <a:gd name="connsiteX4" fmla="*/ 9169070 w 9169070"/>
                <a:gd name="connsiteY4" fmla="*/ 0 h 1654092"/>
                <a:gd name="connsiteX5" fmla="*/ 18502 w 916907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641188 w 9176990"/>
                <a:gd name="connsiteY2" fmla="*/ 425264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687310 w 9176990"/>
                <a:gd name="connsiteY2" fmla="*/ 649870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200119 w 9176990"/>
                <a:gd name="connsiteY2" fmla="*/ 555828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209344 w 9176990"/>
                <a:gd name="connsiteY2" fmla="*/ 515274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95308 w 9176990"/>
                <a:gd name="connsiteY3" fmla="*/ 114570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267623 w 9176990"/>
                <a:gd name="connsiteY3" fmla="*/ 86629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267623 w 9176990"/>
                <a:gd name="connsiteY3" fmla="*/ 86629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307596 w 9176990"/>
                <a:gd name="connsiteY3" fmla="*/ 941158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307596 w 9176990"/>
                <a:gd name="connsiteY3" fmla="*/ 941158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76990" h="1489619">
                  <a:moveTo>
                    <a:pt x="18502" y="1284"/>
                  </a:moveTo>
                  <a:cubicBezTo>
                    <a:pt x="18485" y="491948"/>
                    <a:pt x="17" y="998955"/>
                    <a:pt x="0" y="1489619"/>
                  </a:cubicBezTo>
                  <a:cubicBezTo>
                    <a:pt x="304800" y="1334171"/>
                    <a:pt x="2076793" y="572593"/>
                    <a:pt x="3209344" y="515274"/>
                  </a:cubicBezTo>
                  <a:cubicBezTo>
                    <a:pt x="4341895" y="457955"/>
                    <a:pt x="5743827" y="772070"/>
                    <a:pt x="6307596" y="941158"/>
                  </a:cubicBezTo>
                  <a:cubicBezTo>
                    <a:pt x="6871365" y="1110246"/>
                    <a:pt x="8191884" y="1377605"/>
                    <a:pt x="9174801" y="1061875"/>
                  </a:cubicBezTo>
                  <a:cubicBezTo>
                    <a:pt x="9176990" y="769267"/>
                    <a:pt x="9166881" y="292608"/>
                    <a:pt x="9169070" y="0"/>
                  </a:cubicBezTo>
                  <a:lnTo>
                    <a:pt x="18502" y="1284"/>
                  </a:ln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0" name="Freeform 9"/>
            <p:cNvSpPr/>
            <p:nvPr userDrawn="1"/>
          </p:nvSpPr>
          <p:spPr bwMode="invGray">
            <a:xfrm>
              <a:off x="1533" y="-1967"/>
              <a:ext cx="9149091" cy="1266391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763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763284 h 1481136"/>
                <a:gd name="connsiteX0" fmla="*/ 52 w 9153196"/>
                <a:gd name="connsiteY0" fmla="*/ 1284 h 719136"/>
                <a:gd name="connsiteX1" fmla="*/ 0 w 9153196"/>
                <a:gd name="connsiteY1" fmla="*/ 719136 h 719136"/>
                <a:gd name="connsiteX2" fmla="*/ 2980996 w 9153196"/>
                <a:gd name="connsiteY2" fmla="*/ 198120 h 719136"/>
                <a:gd name="connsiteX3" fmla="*/ 6739180 w 9153196"/>
                <a:gd name="connsiteY3" fmla="*/ 554736 h 719136"/>
                <a:gd name="connsiteX4" fmla="*/ 9144052 w 9153196"/>
                <a:gd name="connsiteY4" fmla="*/ 344424 h 719136"/>
                <a:gd name="connsiteX5" fmla="*/ 9153196 w 9153196"/>
                <a:gd name="connsiteY5" fmla="*/ 0 h 719136"/>
                <a:gd name="connsiteX6" fmla="*/ 52 w 9153196"/>
                <a:gd name="connsiteY6" fmla="*/ 1284 h 719136"/>
                <a:gd name="connsiteX0" fmla="*/ 17 w 9162305"/>
                <a:gd name="connsiteY0" fmla="*/ 0 h 775764"/>
                <a:gd name="connsiteX1" fmla="*/ 9109 w 9162305"/>
                <a:gd name="connsiteY1" fmla="*/ 775764 h 775764"/>
                <a:gd name="connsiteX2" fmla="*/ 2990105 w 9162305"/>
                <a:gd name="connsiteY2" fmla="*/ 254748 h 775764"/>
                <a:gd name="connsiteX3" fmla="*/ 6748289 w 9162305"/>
                <a:gd name="connsiteY3" fmla="*/ 611364 h 775764"/>
                <a:gd name="connsiteX4" fmla="*/ 9153161 w 9162305"/>
                <a:gd name="connsiteY4" fmla="*/ 401052 h 775764"/>
                <a:gd name="connsiteX5" fmla="*/ 9162305 w 9162305"/>
                <a:gd name="connsiteY5" fmla="*/ 56628 h 775764"/>
                <a:gd name="connsiteX6" fmla="*/ 17 w 9162305"/>
                <a:gd name="connsiteY6" fmla="*/ 0 h 775764"/>
                <a:gd name="connsiteX0" fmla="*/ 17 w 9162305"/>
                <a:gd name="connsiteY0" fmla="*/ 0 h 821484"/>
                <a:gd name="connsiteX1" fmla="*/ 9109 w 9162305"/>
                <a:gd name="connsiteY1" fmla="*/ 821484 h 821484"/>
                <a:gd name="connsiteX2" fmla="*/ 2990105 w 9162305"/>
                <a:gd name="connsiteY2" fmla="*/ 300468 h 821484"/>
                <a:gd name="connsiteX3" fmla="*/ 6748289 w 9162305"/>
                <a:gd name="connsiteY3" fmla="*/ 657084 h 821484"/>
                <a:gd name="connsiteX4" fmla="*/ 9153161 w 9162305"/>
                <a:gd name="connsiteY4" fmla="*/ 446772 h 821484"/>
                <a:gd name="connsiteX5" fmla="*/ 9162305 w 9162305"/>
                <a:gd name="connsiteY5" fmla="*/ 102348 h 821484"/>
                <a:gd name="connsiteX6" fmla="*/ 17 w 9162305"/>
                <a:gd name="connsiteY6" fmla="*/ 0 h 821484"/>
                <a:gd name="connsiteX0" fmla="*/ 17 w 9162305"/>
                <a:gd name="connsiteY0" fmla="*/ 0 h 848916"/>
                <a:gd name="connsiteX1" fmla="*/ 9109 w 9162305"/>
                <a:gd name="connsiteY1" fmla="*/ 848916 h 848916"/>
                <a:gd name="connsiteX2" fmla="*/ 2990105 w 9162305"/>
                <a:gd name="connsiteY2" fmla="*/ 327900 h 848916"/>
                <a:gd name="connsiteX3" fmla="*/ 6748289 w 9162305"/>
                <a:gd name="connsiteY3" fmla="*/ 684516 h 848916"/>
                <a:gd name="connsiteX4" fmla="*/ 9153161 w 9162305"/>
                <a:gd name="connsiteY4" fmla="*/ 474204 h 848916"/>
                <a:gd name="connsiteX5" fmla="*/ 9162305 w 9162305"/>
                <a:gd name="connsiteY5" fmla="*/ 129780 h 848916"/>
                <a:gd name="connsiteX6" fmla="*/ 17 w 9162305"/>
                <a:gd name="connsiteY6" fmla="*/ 0 h 848916"/>
                <a:gd name="connsiteX0" fmla="*/ 17 w 9171449"/>
                <a:gd name="connsiteY0" fmla="*/ 0 h 864156"/>
                <a:gd name="connsiteX1" fmla="*/ 18253 w 9171449"/>
                <a:gd name="connsiteY1" fmla="*/ 864156 h 864156"/>
                <a:gd name="connsiteX2" fmla="*/ 2999249 w 9171449"/>
                <a:gd name="connsiteY2" fmla="*/ 343140 h 864156"/>
                <a:gd name="connsiteX3" fmla="*/ 6757433 w 9171449"/>
                <a:gd name="connsiteY3" fmla="*/ 699756 h 864156"/>
                <a:gd name="connsiteX4" fmla="*/ 9162305 w 9171449"/>
                <a:gd name="connsiteY4" fmla="*/ 489444 h 864156"/>
                <a:gd name="connsiteX5" fmla="*/ 9171449 w 9171449"/>
                <a:gd name="connsiteY5" fmla="*/ 145020 h 864156"/>
                <a:gd name="connsiteX6" fmla="*/ 17 w 9171449"/>
                <a:gd name="connsiteY6" fmla="*/ 0 h 864156"/>
                <a:gd name="connsiteX0" fmla="*/ 17 w 9189737"/>
                <a:gd name="connsiteY0" fmla="*/ 0 h 952548"/>
                <a:gd name="connsiteX1" fmla="*/ 36541 w 9189737"/>
                <a:gd name="connsiteY1" fmla="*/ 952548 h 952548"/>
                <a:gd name="connsiteX2" fmla="*/ 3017537 w 9189737"/>
                <a:gd name="connsiteY2" fmla="*/ 431532 h 952548"/>
                <a:gd name="connsiteX3" fmla="*/ 6775721 w 9189737"/>
                <a:gd name="connsiteY3" fmla="*/ 788148 h 952548"/>
                <a:gd name="connsiteX4" fmla="*/ 9180593 w 9189737"/>
                <a:gd name="connsiteY4" fmla="*/ 577836 h 952548"/>
                <a:gd name="connsiteX5" fmla="*/ 9189737 w 9189737"/>
                <a:gd name="connsiteY5" fmla="*/ 233412 h 952548"/>
                <a:gd name="connsiteX6" fmla="*/ 17 w 9189737"/>
                <a:gd name="connsiteY6" fmla="*/ 0 h 952548"/>
                <a:gd name="connsiteX0" fmla="*/ 17 w 9171449"/>
                <a:gd name="connsiteY0" fmla="*/ 0 h 909876"/>
                <a:gd name="connsiteX1" fmla="*/ 18253 w 9171449"/>
                <a:gd name="connsiteY1" fmla="*/ 909876 h 909876"/>
                <a:gd name="connsiteX2" fmla="*/ 2999249 w 9171449"/>
                <a:gd name="connsiteY2" fmla="*/ 388860 h 909876"/>
                <a:gd name="connsiteX3" fmla="*/ 6757433 w 9171449"/>
                <a:gd name="connsiteY3" fmla="*/ 745476 h 909876"/>
                <a:gd name="connsiteX4" fmla="*/ 9162305 w 9171449"/>
                <a:gd name="connsiteY4" fmla="*/ 535164 h 909876"/>
                <a:gd name="connsiteX5" fmla="*/ 9171449 w 9171449"/>
                <a:gd name="connsiteY5" fmla="*/ 190740 h 909876"/>
                <a:gd name="connsiteX6" fmla="*/ 17 w 9171449"/>
                <a:gd name="connsiteY6" fmla="*/ 0 h 909876"/>
                <a:gd name="connsiteX0" fmla="*/ 17 w 9180593"/>
                <a:gd name="connsiteY0" fmla="*/ 13476 h 923352"/>
                <a:gd name="connsiteX1" fmla="*/ 18253 w 9180593"/>
                <a:gd name="connsiteY1" fmla="*/ 923352 h 923352"/>
                <a:gd name="connsiteX2" fmla="*/ 2999249 w 9180593"/>
                <a:gd name="connsiteY2" fmla="*/ 402336 h 923352"/>
                <a:gd name="connsiteX3" fmla="*/ 6757433 w 9180593"/>
                <a:gd name="connsiteY3" fmla="*/ 758952 h 923352"/>
                <a:gd name="connsiteX4" fmla="*/ 9162305 w 9180593"/>
                <a:gd name="connsiteY4" fmla="*/ 548640 h 923352"/>
                <a:gd name="connsiteX5" fmla="*/ 9180593 w 9180593"/>
                <a:gd name="connsiteY5" fmla="*/ 0 h 923352"/>
                <a:gd name="connsiteX6" fmla="*/ 17 w 9180593"/>
                <a:gd name="connsiteY6" fmla="*/ 13476 h 923352"/>
                <a:gd name="connsiteX0" fmla="*/ 17 w 9189737"/>
                <a:gd name="connsiteY0" fmla="*/ 0 h 909876"/>
                <a:gd name="connsiteX1" fmla="*/ 18253 w 9189737"/>
                <a:gd name="connsiteY1" fmla="*/ 909876 h 909876"/>
                <a:gd name="connsiteX2" fmla="*/ 2999249 w 9189737"/>
                <a:gd name="connsiteY2" fmla="*/ 388860 h 909876"/>
                <a:gd name="connsiteX3" fmla="*/ 6757433 w 9189737"/>
                <a:gd name="connsiteY3" fmla="*/ 745476 h 909876"/>
                <a:gd name="connsiteX4" fmla="*/ 9162305 w 9189737"/>
                <a:gd name="connsiteY4" fmla="*/ 535164 h 909876"/>
                <a:gd name="connsiteX5" fmla="*/ 9189737 w 9189737"/>
                <a:gd name="connsiteY5" fmla="*/ 10908 h 909876"/>
                <a:gd name="connsiteX6" fmla="*/ 17 w 9189737"/>
                <a:gd name="connsiteY6" fmla="*/ 0 h 909876"/>
                <a:gd name="connsiteX0" fmla="*/ 0 w 9189720"/>
                <a:gd name="connsiteY0" fmla="*/ 0 h 909876"/>
                <a:gd name="connsiteX1" fmla="*/ 18236 w 9189720"/>
                <a:gd name="connsiteY1" fmla="*/ 909876 h 909876"/>
                <a:gd name="connsiteX2" fmla="*/ 2999232 w 9189720"/>
                <a:gd name="connsiteY2" fmla="*/ 388860 h 909876"/>
                <a:gd name="connsiteX3" fmla="*/ 6757416 w 9189720"/>
                <a:gd name="connsiteY3" fmla="*/ 745476 h 909876"/>
                <a:gd name="connsiteX4" fmla="*/ 9162288 w 9189720"/>
                <a:gd name="connsiteY4" fmla="*/ 535164 h 909876"/>
                <a:gd name="connsiteX5" fmla="*/ 9189720 w 9189720"/>
                <a:gd name="connsiteY5" fmla="*/ 10908 h 909876"/>
                <a:gd name="connsiteX6" fmla="*/ 0 w 9189720"/>
                <a:gd name="connsiteY6" fmla="*/ 0 h 909876"/>
                <a:gd name="connsiteX0" fmla="*/ 0 w 9162288"/>
                <a:gd name="connsiteY0" fmla="*/ 1971 h 911847"/>
                <a:gd name="connsiteX1" fmla="*/ 18236 w 9162288"/>
                <a:gd name="connsiteY1" fmla="*/ 911847 h 911847"/>
                <a:gd name="connsiteX2" fmla="*/ 2999232 w 9162288"/>
                <a:gd name="connsiteY2" fmla="*/ 390831 h 911847"/>
                <a:gd name="connsiteX3" fmla="*/ 6757416 w 9162288"/>
                <a:gd name="connsiteY3" fmla="*/ 747447 h 911847"/>
                <a:gd name="connsiteX4" fmla="*/ 9162288 w 9162288"/>
                <a:gd name="connsiteY4" fmla="*/ 537135 h 911847"/>
                <a:gd name="connsiteX5" fmla="*/ 9161386 w 9162288"/>
                <a:gd name="connsiteY5" fmla="*/ 0 h 911847"/>
                <a:gd name="connsiteX6" fmla="*/ 0 w 9162288"/>
                <a:gd name="connsiteY6" fmla="*/ 1971 h 911847"/>
                <a:gd name="connsiteX0" fmla="*/ 20401 w 9144052"/>
                <a:gd name="connsiteY0" fmla="*/ 32880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0401 w 9144052"/>
                <a:gd name="connsiteY6" fmla="*/ 32880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3361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1193400"/>
                <a:gd name="connsiteX1" fmla="*/ 0 w 9144052"/>
                <a:gd name="connsiteY1" fmla="*/ 911847 h 1193400"/>
                <a:gd name="connsiteX2" fmla="*/ 3361996 w 9144052"/>
                <a:gd name="connsiteY2" fmla="*/ 390831 h 1193400"/>
                <a:gd name="connsiteX3" fmla="*/ 9144052 w 9144052"/>
                <a:gd name="connsiteY3" fmla="*/ 537135 h 1193400"/>
                <a:gd name="connsiteX4" fmla="*/ 9143150 w 9144052"/>
                <a:gd name="connsiteY4" fmla="*/ 0 h 1193400"/>
                <a:gd name="connsiteX5" fmla="*/ 2371 w 9144052"/>
                <a:gd name="connsiteY5" fmla="*/ 1971 h 1193400"/>
                <a:gd name="connsiteX0" fmla="*/ 2371 w 9144052"/>
                <a:gd name="connsiteY0" fmla="*/ 1971 h 1125725"/>
                <a:gd name="connsiteX1" fmla="*/ 0 w 9144052"/>
                <a:gd name="connsiteY1" fmla="*/ 911847 h 1125725"/>
                <a:gd name="connsiteX2" fmla="*/ 3361996 w 9144052"/>
                <a:gd name="connsiteY2" fmla="*/ 390831 h 1125725"/>
                <a:gd name="connsiteX3" fmla="*/ 9144052 w 9144052"/>
                <a:gd name="connsiteY3" fmla="*/ 537135 h 1125725"/>
                <a:gd name="connsiteX4" fmla="*/ 9143150 w 9144052"/>
                <a:gd name="connsiteY4" fmla="*/ 0 h 1125725"/>
                <a:gd name="connsiteX5" fmla="*/ 2371 w 9144052"/>
                <a:gd name="connsiteY5" fmla="*/ 1971 h 1125725"/>
                <a:gd name="connsiteX0" fmla="*/ 2371 w 9144052"/>
                <a:gd name="connsiteY0" fmla="*/ 1971 h 1244834"/>
                <a:gd name="connsiteX1" fmla="*/ 0 w 9144052"/>
                <a:gd name="connsiteY1" fmla="*/ 911847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863120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435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1149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570664"/>
                <a:gd name="connsiteX1" fmla="*/ 0 w 9144052"/>
                <a:gd name="connsiteY1" fmla="*/ 749425 h 1570664"/>
                <a:gd name="connsiteX2" fmla="*/ 3114923 w 9144052"/>
                <a:gd name="connsiteY2" fmla="*/ 315034 h 1570664"/>
                <a:gd name="connsiteX3" fmla="*/ 9144052 w 9144052"/>
                <a:gd name="connsiteY3" fmla="*/ 825067 h 1570664"/>
                <a:gd name="connsiteX4" fmla="*/ 9143150 w 9144052"/>
                <a:gd name="connsiteY4" fmla="*/ 0 h 1570664"/>
                <a:gd name="connsiteX5" fmla="*/ 2371 w 9144052"/>
                <a:gd name="connsiteY5" fmla="*/ 1971 h 1570664"/>
                <a:gd name="connsiteX0" fmla="*/ 2371 w 9144052"/>
                <a:gd name="connsiteY0" fmla="*/ 1971 h 1986563"/>
                <a:gd name="connsiteX1" fmla="*/ 0 w 9144052"/>
                <a:gd name="connsiteY1" fmla="*/ 749425 h 1986563"/>
                <a:gd name="connsiteX2" fmla="*/ 3114923 w 9144052"/>
                <a:gd name="connsiteY2" fmla="*/ 315034 h 1986563"/>
                <a:gd name="connsiteX3" fmla="*/ 9144052 w 9144052"/>
                <a:gd name="connsiteY3" fmla="*/ 825067 h 1986563"/>
                <a:gd name="connsiteX4" fmla="*/ 9143150 w 9144052"/>
                <a:gd name="connsiteY4" fmla="*/ 0 h 1986563"/>
                <a:gd name="connsiteX5" fmla="*/ 2371 w 9144052"/>
                <a:gd name="connsiteY5" fmla="*/ 1971 h 1986563"/>
                <a:gd name="connsiteX0" fmla="*/ 2371 w 9144052"/>
                <a:gd name="connsiteY0" fmla="*/ 1971 h 1910577"/>
                <a:gd name="connsiteX1" fmla="*/ 0 w 9144052"/>
                <a:gd name="connsiteY1" fmla="*/ 749425 h 1910577"/>
                <a:gd name="connsiteX2" fmla="*/ 3114923 w 9144052"/>
                <a:gd name="connsiteY2" fmla="*/ 315034 h 1910577"/>
                <a:gd name="connsiteX3" fmla="*/ 9144052 w 9144052"/>
                <a:gd name="connsiteY3" fmla="*/ 825067 h 1910577"/>
                <a:gd name="connsiteX4" fmla="*/ 9143150 w 9144052"/>
                <a:gd name="connsiteY4" fmla="*/ 0 h 1910577"/>
                <a:gd name="connsiteX5" fmla="*/ 2371 w 9144052"/>
                <a:gd name="connsiteY5" fmla="*/ 1971 h 1910577"/>
                <a:gd name="connsiteX0" fmla="*/ 790 w 9142471"/>
                <a:gd name="connsiteY0" fmla="*/ 1971 h 1910577"/>
                <a:gd name="connsiteX1" fmla="*/ 4568 w 9142471"/>
                <a:gd name="connsiteY1" fmla="*/ 1141332 h 1910577"/>
                <a:gd name="connsiteX2" fmla="*/ 3113342 w 9142471"/>
                <a:gd name="connsiteY2" fmla="*/ 315034 h 1910577"/>
                <a:gd name="connsiteX3" fmla="*/ 9142471 w 9142471"/>
                <a:gd name="connsiteY3" fmla="*/ 825067 h 1910577"/>
                <a:gd name="connsiteX4" fmla="*/ 9141569 w 9142471"/>
                <a:gd name="connsiteY4" fmla="*/ 0 h 1910577"/>
                <a:gd name="connsiteX5" fmla="*/ 790 w 9142471"/>
                <a:gd name="connsiteY5" fmla="*/ 1971 h 1910577"/>
                <a:gd name="connsiteX0" fmla="*/ 790 w 9142471"/>
                <a:gd name="connsiteY0" fmla="*/ 1971 h 1910577"/>
                <a:gd name="connsiteX1" fmla="*/ 4568 w 9142471"/>
                <a:gd name="connsiteY1" fmla="*/ 1141332 h 1910577"/>
                <a:gd name="connsiteX2" fmla="*/ 3162539 w 9142471"/>
                <a:gd name="connsiteY2" fmla="*/ 482994 h 1910577"/>
                <a:gd name="connsiteX3" fmla="*/ 9142471 w 9142471"/>
                <a:gd name="connsiteY3" fmla="*/ 825067 h 1910577"/>
                <a:gd name="connsiteX4" fmla="*/ 9141569 w 9142471"/>
                <a:gd name="connsiteY4" fmla="*/ 0 h 1910577"/>
                <a:gd name="connsiteX5" fmla="*/ 790 w 9142471"/>
                <a:gd name="connsiteY5" fmla="*/ 1971 h 1910577"/>
                <a:gd name="connsiteX0" fmla="*/ 790 w 9142471"/>
                <a:gd name="connsiteY0" fmla="*/ 1971 h 1742614"/>
                <a:gd name="connsiteX1" fmla="*/ 4568 w 9142471"/>
                <a:gd name="connsiteY1" fmla="*/ 1141332 h 1742614"/>
                <a:gd name="connsiteX2" fmla="*/ 3162539 w 9142471"/>
                <a:gd name="connsiteY2" fmla="*/ 482994 h 1742614"/>
                <a:gd name="connsiteX3" fmla="*/ 9142471 w 9142471"/>
                <a:gd name="connsiteY3" fmla="*/ 825067 h 1742614"/>
                <a:gd name="connsiteX4" fmla="*/ 9141569 w 9142471"/>
                <a:gd name="connsiteY4" fmla="*/ 0 h 1742614"/>
                <a:gd name="connsiteX5" fmla="*/ 790 w 9142471"/>
                <a:gd name="connsiteY5" fmla="*/ 1971 h 1742614"/>
                <a:gd name="connsiteX0" fmla="*/ 790 w 9142471"/>
                <a:gd name="connsiteY0" fmla="*/ 1971 h 1850587"/>
                <a:gd name="connsiteX1" fmla="*/ 4568 w 9142471"/>
                <a:gd name="connsiteY1" fmla="*/ 1141332 h 1850587"/>
                <a:gd name="connsiteX2" fmla="*/ 3162539 w 9142471"/>
                <a:gd name="connsiteY2" fmla="*/ 482994 h 1850587"/>
                <a:gd name="connsiteX3" fmla="*/ 9142471 w 9142471"/>
                <a:gd name="connsiteY3" fmla="*/ 825067 h 1850587"/>
                <a:gd name="connsiteX4" fmla="*/ 9141569 w 9142471"/>
                <a:gd name="connsiteY4" fmla="*/ 0 h 1850587"/>
                <a:gd name="connsiteX5" fmla="*/ 790 w 9142471"/>
                <a:gd name="connsiteY5" fmla="*/ 1971 h 1850587"/>
                <a:gd name="connsiteX0" fmla="*/ 790 w 9142471"/>
                <a:gd name="connsiteY0" fmla="*/ 1971 h 1850587"/>
                <a:gd name="connsiteX1" fmla="*/ 4568 w 9142471"/>
                <a:gd name="connsiteY1" fmla="*/ 1141332 h 1850587"/>
                <a:gd name="connsiteX2" fmla="*/ 3162539 w 9142471"/>
                <a:gd name="connsiteY2" fmla="*/ 482994 h 1850587"/>
                <a:gd name="connsiteX3" fmla="*/ 9142471 w 9142471"/>
                <a:gd name="connsiteY3" fmla="*/ 825067 h 1850587"/>
                <a:gd name="connsiteX4" fmla="*/ 9141569 w 9142471"/>
                <a:gd name="connsiteY4" fmla="*/ 0 h 1850587"/>
                <a:gd name="connsiteX5" fmla="*/ 790 w 9142471"/>
                <a:gd name="connsiteY5" fmla="*/ 1971 h 1850587"/>
                <a:gd name="connsiteX0" fmla="*/ 790 w 9142471"/>
                <a:gd name="connsiteY0" fmla="*/ 1971 h 1538662"/>
                <a:gd name="connsiteX1" fmla="*/ 4568 w 9142471"/>
                <a:gd name="connsiteY1" fmla="*/ 1141332 h 1538662"/>
                <a:gd name="connsiteX2" fmla="*/ 3162539 w 9142471"/>
                <a:gd name="connsiteY2" fmla="*/ 482994 h 1538662"/>
                <a:gd name="connsiteX3" fmla="*/ 9142471 w 9142471"/>
                <a:gd name="connsiteY3" fmla="*/ 825067 h 1538662"/>
                <a:gd name="connsiteX4" fmla="*/ 9141569 w 9142471"/>
                <a:gd name="connsiteY4" fmla="*/ 0 h 1538662"/>
                <a:gd name="connsiteX5" fmla="*/ 790 w 9142471"/>
                <a:gd name="connsiteY5" fmla="*/ 1971 h 1538662"/>
                <a:gd name="connsiteX0" fmla="*/ 790 w 9142471"/>
                <a:gd name="connsiteY0" fmla="*/ 1971 h 1874582"/>
                <a:gd name="connsiteX1" fmla="*/ 4568 w 9142471"/>
                <a:gd name="connsiteY1" fmla="*/ 1141332 h 1874582"/>
                <a:gd name="connsiteX2" fmla="*/ 3162539 w 9142471"/>
                <a:gd name="connsiteY2" fmla="*/ 482994 h 1874582"/>
                <a:gd name="connsiteX3" fmla="*/ 9142471 w 9142471"/>
                <a:gd name="connsiteY3" fmla="*/ 825067 h 1874582"/>
                <a:gd name="connsiteX4" fmla="*/ 9141569 w 9142471"/>
                <a:gd name="connsiteY4" fmla="*/ 0 h 1874582"/>
                <a:gd name="connsiteX5" fmla="*/ 790 w 9142471"/>
                <a:gd name="connsiteY5" fmla="*/ 1971 h 1874582"/>
                <a:gd name="connsiteX0" fmla="*/ 790 w 9142471"/>
                <a:gd name="connsiteY0" fmla="*/ 1971 h 1874582"/>
                <a:gd name="connsiteX1" fmla="*/ 4568 w 9142471"/>
                <a:gd name="connsiteY1" fmla="*/ 1141332 h 1874582"/>
                <a:gd name="connsiteX2" fmla="*/ 3162539 w 9142471"/>
                <a:gd name="connsiteY2" fmla="*/ 482994 h 1874582"/>
                <a:gd name="connsiteX3" fmla="*/ 9142471 w 9142471"/>
                <a:gd name="connsiteY3" fmla="*/ 825067 h 1874582"/>
                <a:gd name="connsiteX4" fmla="*/ 9141569 w 9142471"/>
                <a:gd name="connsiteY4" fmla="*/ 0 h 1874582"/>
                <a:gd name="connsiteX5" fmla="*/ 790 w 9142471"/>
                <a:gd name="connsiteY5" fmla="*/ 1971 h 1874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2471" h="1874582">
                  <a:moveTo>
                    <a:pt x="790" y="1971"/>
                  </a:moveTo>
                  <a:cubicBezTo>
                    <a:pt x="0" y="305263"/>
                    <a:pt x="5358" y="838040"/>
                    <a:pt x="4568" y="1141332"/>
                  </a:cubicBezTo>
                  <a:cubicBezTo>
                    <a:pt x="419096" y="979788"/>
                    <a:pt x="1492070" y="639683"/>
                    <a:pt x="3162539" y="482994"/>
                  </a:cubicBezTo>
                  <a:cubicBezTo>
                    <a:pt x="4833008" y="326305"/>
                    <a:pt x="7747892" y="1874582"/>
                    <a:pt x="9142471" y="825067"/>
                  </a:cubicBezTo>
                  <a:cubicBezTo>
                    <a:pt x="9142170" y="646022"/>
                    <a:pt x="9141870" y="179045"/>
                    <a:pt x="9141569" y="0"/>
                  </a:cubicBezTo>
                  <a:lnTo>
                    <a:pt x="790" y="197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  <p:sp>
        <p:nvSpPr>
          <p:cNvPr id="11" name="Oval 10"/>
          <p:cNvSpPr/>
          <p:nvPr/>
        </p:nvSpPr>
        <p:spPr bwMode="gray">
          <a:xfrm>
            <a:off x="9144000" y="3886200"/>
            <a:ext cx="1011936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Oval 11"/>
          <p:cNvSpPr/>
          <p:nvPr/>
        </p:nvSpPr>
        <p:spPr bwMode="gray">
          <a:xfrm>
            <a:off x="7717536" y="4572000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Oval 12"/>
          <p:cNvSpPr/>
          <p:nvPr/>
        </p:nvSpPr>
        <p:spPr bwMode="gray">
          <a:xfrm>
            <a:off x="1621536" y="384048"/>
            <a:ext cx="975360" cy="731520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27341069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gray">
          <a:xfrm>
            <a:off x="0" y="0"/>
            <a:ext cx="12204261" cy="1862136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80996 w 9153196"/>
              <a:gd name="connsiteY2" fmla="*/ 96012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53196" h="1862136">
                <a:moveTo>
                  <a:pt x="52" y="1284"/>
                </a:moveTo>
                <a:cubicBezTo>
                  <a:pt x="35" y="491948"/>
                  <a:pt x="17" y="1371472"/>
                  <a:pt x="0" y="1862136"/>
                </a:cubicBezTo>
                <a:cubicBezTo>
                  <a:pt x="304800" y="1706688"/>
                  <a:pt x="1952287" y="1117060"/>
                  <a:pt x="2999284" y="1051560"/>
                </a:cubicBezTo>
                <a:cubicBezTo>
                  <a:pt x="4046281" y="986060"/>
                  <a:pt x="5541316" y="1353820"/>
                  <a:pt x="6281980" y="1469136"/>
                </a:cubicBezTo>
                <a:cubicBezTo>
                  <a:pt x="7022644" y="1584452"/>
                  <a:pt x="8247940" y="1834896"/>
                  <a:pt x="9144052" y="1487424"/>
                </a:cubicBezTo>
                <a:lnTo>
                  <a:pt x="9153196" y="0"/>
                </a:ln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Freeform 7"/>
          <p:cNvSpPr/>
          <p:nvPr/>
        </p:nvSpPr>
        <p:spPr bwMode="invGray">
          <a:xfrm>
            <a:off x="-69" y="0"/>
            <a:ext cx="12204261" cy="1481136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53196" h="1481136">
                <a:moveTo>
                  <a:pt x="52" y="1284"/>
                </a:moveTo>
                <a:cubicBezTo>
                  <a:pt x="35" y="491948"/>
                  <a:pt x="17" y="990472"/>
                  <a:pt x="0" y="1481136"/>
                </a:cubicBezTo>
                <a:cubicBezTo>
                  <a:pt x="414528" y="1319592"/>
                  <a:pt x="1857799" y="987520"/>
                  <a:pt x="2980996" y="960120"/>
                </a:cubicBezTo>
                <a:cubicBezTo>
                  <a:pt x="4104193" y="932720"/>
                  <a:pt x="6019852" y="1271016"/>
                  <a:pt x="6739180" y="1316736"/>
                </a:cubicBezTo>
                <a:cubicBezTo>
                  <a:pt x="7458508" y="1362456"/>
                  <a:pt x="8247940" y="1453896"/>
                  <a:pt x="9144052" y="1106424"/>
                </a:cubicBezTo>
                <a:lnTo>
                  <a:pt x="9153196" y="0"/>
                </a:lnTo>
                <a:lnTo>
                  <a:pt x="52" y="1284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  <a:alpha val="69000"/>
                </a:schemeClr>
              </a:gs>
              <a:gs pos="100000">
                <a:schemeClr val="accent1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white">
          <a:xfrm>
            <a:off x="609600" y="0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537960"/>
            <a:ext cx="28448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ECE28-67E1-446F-9822-63E4EFBDA201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537960"/>
            <a:ext cx="38608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537960"/>
            <a:ext cx="28448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C7115-7EE3-43CD-B606-7EF603AD8ED7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 bwMode="gray"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3" name="TextBox 2"/>
          <p:cNvSpPr txBox="1"/>
          <p:nvPr userDrawn="1"/>
        </p:nvSpPr>
        <p:spPr>
          <a:xfrm>
            <a:off x="10775576" y="174103"/>
            <a:ext cx="161364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000" dirty="0" err="1" smtClean="0">
                <a:latin typeface="궁서체" panose="02030609000101010101" pitchFamily="17" charset="-127"/>
                <a:ea typeface="궁서체" panose="02030609000101010101" pitchFamily="17" charset="-127"/>
              </a:rPr>
              <a:t>임창인</a:t>
            </a:r>
            <a:endParaRPr lang="ko-KR" altLang="en-US" sz="3000" dirty="0">
              <a:latin typeface="궁서체" panose="02030609000101010101" pitchFamily="17" charset="-127"/>
              <a:ea typeface="궁서체" panose="02030609000101010101" pitchFamily="17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8511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lang="en-US" sz="3600" b="1" kern="1200" smtClean="0">
          <a:solidFill>
            <a:schemeClr val="bg1"/>
          </a:solidFill>
          <a:latin typeface="+mj-lt"/>
          <a:ea typeface="+mj-ea"/>
          <a:cs typeface="+mj-cs"/>
        </a:defRPr>
      </a:lvl1pPr>
      <a:lvl2pPr eaLnBrk="1" latinLnBrk="1" hangingPunct="1">
        <a:defRPr>
          <a:solidFill>
            <a:schemeClr val="tx2"/>
          </a:solidFill>
        </a:defRPr>
      </a:lvl2pPr>
      <a:lvl3pPr eaLnBrk="1" latinLnBrk="1" hangingPunct="1">
        <a:defRPr>
          <a:solidFill>
            <a:schemeClr val="tx2"/>
          </a:solidFill>
        </a:defRPr>
      </a:lvl3pPr>
      <a:lvl4pPr eaLnBrk="1" latinLnBrk="1" hangingPunct="1">
        <a:defRPr>
          <a:solidFill>
            <a:schemeClr val="tx2"/>
          </a:solidFill>
        </a:defRPr>
      </a:lvl4pPr>
      <a:lvl5pPr eaLnBrk="1" latinLnBrk="1" hangingPunct="1">
        <a:defRPr>
          <a:solidFill>
            <a:schemeClr val="tx2"/>
          </a:solidFill>
        </a:defRPr>
      </a:lvl5pPr>
      <a:lvl6pPr eaLnBrk="1" latinLnBrk="1" hangingPunct="1">
        <a:defRPr>
          <a:solidFill>
            <a:schemeClr val="tx2"/>
          </a:solidFill>
        </a:defRPr>
      </a:lvl6pPr>
      <a:lvl7pPr eaLnBrk="1" latinLnBrk="1" hangingPunct="1">
        <a:defRPr>
          <a:solidFill>
            <a:schemeClr val="tx2"/>
          </a:solidFill>
        </a:defRPr>
      </a:lvl7pPr>
      <a:lvl8pPr eaLnBrk="1" latinLnBrk="1" hangingPunct="1">
        <a:defRPr>
          <a:solidFill>
            <a:schemeClr val="tx2"/>
          </a:solidFill>
        </a:defRPr>
      </a:lvl8pPr>
      <a:lvl9pPr eaLnBrk="1" latin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1" hangingPunct="1">
        <a:spcBef>
          <a:spcPct val="20000"/>
        </a:spcBef>
        <a:buClr>
          <a:schemeClr val="accent5"/>
        </a:buClr>
        <a:buSzPct val="85000"/>
        <a:buFont typeface="Wingdings" pitchFamily="2" charset="2"/>
        <a:buChar char="¢"/>
        <a:defRPr lang="en-US" sz="3200" kern="1200" smtClean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Clr>
          <a:schemeClr val="accent4"/>
        </a:buClr>
        <a:buSzPct val="85000"/>
        <a:buFont typeface="Wingdings" pitchFamily="2" charset="2"/>
        <a:buChar char="¤"/>
        <a:defRPr lang="en-US" sz="2800" kern="1200" smtClean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Clr>
          <a:schemeClr val="accent3"/>
        </a:buClr>
        <a:buSzPct val="85000"/>
        <a:buFont typeface="Wingdings" pitchFamily="2" charset="2"/>
        <a:buChar char="¤"/>
        <a:defRPr lang="en-US" sz="2400" kern="1200" smtClean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Clr>
          <a:schemeClr val="accent2"/>
        </a:buClr>
        <a:buSzPct val="85000"/>
        <a:buFont typeface="Wingdings" pitchFamily="2" charset="2"/>
        <a:buChar char="¤"/>
        <a:defRPr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Clr>
          <a:schemeClr val="accent6"/>
        </a:buClr>
        <a:buSzPct val="85000"/>
        <a:buFont typeface="Wingdings" pitchFamily="2" charset="2"/>
        <a:buChar char="¤"/>
        <a:defRPr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-test.co.kr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eg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부제목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ko-KR" altLang="en-US" sz="3400" dirty="0" smtClean="0">
                <a:latin typeface="돋움체" panose="020B0609000101010101" pitchFamily="49" charset="-127"/>
                <a:ea typeface="돋움체" panose="020B0609000101010101" pitchFamily="49" charset="-127"/>
                <a:hlinkClick r:id="rId2"/>
              </a:rPr>
              <a:t>하이퍼링크</a:t>
            </a:r>
            <a:endParaRPr lang="ko-KR" altLang="en-US" sz="3400" dirty="0"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3</a:t>
            </a:fld>
            <a:endParaRPr lang="ko-KR" altLang="en-US"/>
          </a:p>
        </p:txBody>
      </p:sp>
      <p:sp>
        <p:nvSpPr>
          <p:cNvPr id="7" name="직사각형 6"/>
          <p:cNvSpPr>
            <a:spLocks/>
          </p:cNvSpPr>
          <p:nvPr/>
        </p:nvSpPr>
        <p:spPr>
          <a:xfrm>
            <a:off x="2725121" y="2697171"/>
            <a:ext cx="6480000" cy="126000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o-KR" altLang="en-US" sz="7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돋움체" panose="020B0609000101010101" pitchFamily="49" charset="-127"/>
                <a:ea typeface="돋움체" panose="020B0609000101010101" pitchFamily="49" charset="-127"/>
              </a:rPr>
              <a:t>민들레</a:t>
            </a:r>
            <a:endParaRPr lang="en-US" altLang="ko-KR" sz="7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491884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5600" dirty="0" smtClean="0">
                <a:latin typeface="돋움체" panose="020B0609000101010101" pitchFamily="49" charset="-127"/>
                <a:ea typeface="돋움체" panose="020B0609000101010101" pitchFamily="49" charset="-127"/>
              </a:rPr>
              <a:t>민들레의 특징</a:t>
            </a:r>
            <a:endParaRPr lang="ko-KR" altLang="en-US" sz="5600" dirty="0"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  <p:pic>
        <p:nvPicPr>
          <p:cNvPr id="6" name="내용 개체 틀 5"/>
          <p:cNvPicPr preferRelativeResize="0">
            <a:picLocks noGr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0232" y="1874521"/>
            <a:ext cx="3960000" cy="3240000"/>
          </a:xfrm>
        </p:spPr>
      </p:pic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97600" y="1874521"/>
            <a:ext cx="5384800" cy="4061058"/>
          </a:xfrm>
        </p:spPr>
        <p:txBody>
          <a:bodyPr>
            <a:noAutofit/>
          </a:bodyPr>
          <a:lstStyle/>
          <a:p>
            <a:pPr fontAlgn="base">
              <a:lnSpc>
                <a:spcPts val="3000"/>
              </a:lnSpc>
              <a:buSzPct val="90000"/>
              <a:buFont typeface="굴림체" panose="020B0609000101010101" pitchFamily="49" charset="-127"/>
              <a:buChar char="★"/>
            </a:pPr>
            <a:r>
              <a:rPr lang="ko-KR" altLang="en-US" sz="2400" b="1" dirty="0" err="1">
                <a:latin typeface="굴림체" panose="020B0609000101010101" pitchFamily="49" charset="-127"/>
                <a:ea typeface="굴림체" panose="020B0609000101010101" pitchFamily="49" charset="-127"/>
              </a:rPr>
              <a:t>국화과의</a:t>
            </a:r>
            <a:r>
              <a:rPr lang="ko-KR" altLang="en-US" sz="24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 여러해살이풀</a:t>
            </a:r>
          </a:p>
          <a:p>
            <a:pPr lvl="1" fontAlgn="base">
              <a:lnSpc>
                <a:spcPts val="3000"/>
              </a:lnSpc>
            </a:pPr>
            <a:r>
              <a:rPr lang="ko-KR" altLang="en-US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경작지</a:t>
            </a:r>
            <a:r>
              <a:rPr lang="en-US" altLang="ko-KR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, </a:t>
            </a:r>
            <a:r>
              <a:rPr lang="ko-KR" altLang="en-US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정원</a:t>
            </a:r>
            <a:r>
              <a:rPr lang="en-US" altLang="ko-KR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, </a:t>
            </a:r>
            <a:r>
              <a:rPr lang="ko-KR" altLang="en-US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잔디밭 등 사람의 손길이 미치는 장소</a:t>
            </a:r>
          </a:p>
          <a:p>
            <a:pPr fontAlgn="base">
              <a:lnSpc>
                <a:spcPts val="3000"/>
              </a:lnSpc>
              <a:buSzPct val="90000"/>
              <a:buFont typeface="굴림체" panose="020B0609000101010101" pitchFamily="49" charset="-127"/>
              <a:buChar char="★"/>
            </a:pPr>
            <a:r>
              <a:rPr lang="ko-KR" altLang="en-US" sz="24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쓰임새</a:t>
            </a:r>
          </a:p>
          <a:p>
            <a:pPr lvl="1" fontAlgn="base">
              <a:lnSpc>
                <a:spcPts val="3000"/>
              </a:lnSpc>
            </a:pPr>
            <a:r>
              <a:rPr lang="ko-KR" altLang="en-US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민들레 잎 </a:t>
            </a:r>
            <a:r>
              <a:rPr lang="en-US" altLang="ko-KR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: </a:t>
            </a:r>
            <a:r>
              <a:rPr lang="ko-KR" altLang="en-US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식용</a:t>
            </a:r>
          </a:p>
          <a:p>
            <a:pPr lvl="1" fontAlgn="base">
              <a:lnSpc>
                <a:spcPts val="3000"/>
              </a:lnSpc>
            </a:pPr>
            <a:r>
              <a:rPr lang="ko-KR" altLang="en-US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뿌리 </a:t>
            </a:r>
            <a:r>
              <a:rPr lang="en-US" altLang="ko-KR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: </a:t>
            </a:r>
            <a:r>
              <a:rPr lang="ko-KR" altLang="en-US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약용</a:t>
            </a:r>
            <a:r>
              <a:rPr lang="en-US" altLang="ko-KR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(</a:t>
            </a:r>
            <a:r>
              <a:rPr lang="ko-KR" altLang="en-US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염증 및 피부질환 등의 개선 효과</a:t>
            </a:r>
            <a:r>
              <a:rPr lang="en-US" altLang="ko-KR" sz="2000" b="1" dirty="0" smtClean="0">
                <a:latin typeface="굴림체" panose="020B0609000101010101" pitchFamily="49" charset="-127"/>
                <a:ea typeface="굴림체" panose="020B0609000101010101" pitchFamily="49" charset="-127"/>
              </a:rPr>
              <a:t>)</a:t>
            </a:r>
            <a:endParaRPr lang="ko-KR" altLang="en-US" sz="2000" b="1" dirty="0">
              <a:latin typeface="굴림체" panose="020B0609000101010101" pitchFamily="49" charset="-127"/>
              <a:ea typeface="굴림체" panose="020B0609000101010101" pitchFamily="49" charset="-127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421662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내용 개체 틀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34520683"/>
              </p:ext>
            </p:extLst>
          </p:nvPr>
        </p:nvGraphicFramePr>
        <p:xfrm>
          <a:off x="609600" y="1801811"/>
          <a:ext cx="10972800" cy="46052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7830">
                  <a:extLst>
                    <a:ext uri="{9D8B030D-6E8A-4147-A177-3AD203B41FA5}">
                      <a16:colId xmlns:a16="http://schemas.microsoft.com/office/drawing/2014/main" val="1792089443"/>
                    </a:ext>
                  </a:extLst>
                </a:gridCol>
                <a:gridCol w="1165860">
                  <a:extLst>
                    <a:ext uri="{9D8B030D-6E8A-4147-A177-3AD203B41FA5}">
                      <a16:colId xmlns:a16="http://schemas.microsoft.com/office/drawing/2014/main" val="354841680"/>
                    </a:ext>
                  </a:extLst>
                </a:gridCol>
                <a:gridCol w="6945839">
                  <a:extLst>
                    <a:ext uri="{9D8B030D-6E8A-4147-A177-3AD203B41FA5}">
                      <a16:colId xmlns:a16="http://schemas.microsoft.com/office/drawing/2014/main" val="98493770"/>
                    </a:ext>
                  </a:extLst>
                </a:gridCol>
                <a:gridCol w="1173271">
                  <a:extLst>
                    <a:ext uri="{9D8B030D-6E8A-4147-A177-3AD203B41FA5}">
                      <a16:colId xmlns:a16="http://schemas.microsoft.com/office/drawing/2014/main" val="2750854231"/>
                    </a:ext>
                  </a:extLst>
                </a:gridCol>
              </a:tblGrid>
              <a:tr h="75506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이름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300" dirty="0" err="1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꽃색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특징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300" dirty="0" err="1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외포</a:t>
                      </a:r>
                      <a:endParaRPr lang="en-US" altLang="ko-KR" sz="2300" dirty="0" smtClean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  <a:p>
                      <a:pPr algn="ctr" latinLnBrk="1"/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모양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948765513"/>
                  </a:ext>
                </a:extLst>
              </a:tr>
              <a:tr h="75506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300" dirty="0" err="1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서양민들레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latinLnBrk="1"/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황색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짙은 </a:t>
                      </a:r>
                      <a:r>
                        <a:rPr lang="ko-KR" altLang="en-US" sz="2300" dirty="0" err="1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노량색</a:t>
                      </a:r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 꽃을 봄부터 가을까지 핀다</a:t>
                      </a:r>
                      <a:r>
                        <a:rPr lang="en-US" altLang="ko-KR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.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젖혀져 있음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2993832"/>
                  </a:ext>
                </a:extLst>
              </a:tr>
              <a:tr h="75506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300" dirty="0" err="1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산민들레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산지에서 서식</a:t>
                      </a:r>
                      <a:r>
                        <a:rPr lang="en-US" altLang="ko-KR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, </a:t>
                      </a:r>
                      <a:r>
                        <a:rPr lang="ko-KR" altLang="en-US" sz="2300" dirty="0" err="1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포편</a:t>
                      </a:r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 끝에 돌기가 없음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latinLnBrk="1"/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곧추 서 있음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6715332"/>
                  </a:ext>
                </a:extLst>
              </a:tr>
              <a:tr h="75506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300" dirty="0" err="1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좀민들레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제주도에 서식</a:t>
                      </a:r>
                      <a:r>
                        <a:rPr lang="en-US" altLang="ko-KR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, </a:t>
                      </a:r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꽃 줄기에 털이 없음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571511"/>
                  </a:ext>
                </a:extLst>
              </a:tr>
              <a:tr h="75506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민들레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latinLnBrk="1"/>
                      <a:r>
                        <a:rPr lang="ko-KR" altLang="en-US" sz="2300" dirty="0" err="1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외포에</a:t>
                      </a:r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 뿔같은 돌기가 달림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6484044"/>
                  </a:ext>
                </a:extLst>
              </a:tr>
              <a:tr h="75506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300" dirty="0" err="1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흰민들레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흰색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48490118"/>
                  </a:ext>
                </a:extLst>
              </a:tr>
            </a:tbl>
          </a:graphicData>
        </a:graphic>
      </p:graphicFrame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5</a:t>
            </a:fld>
            <a:endParaRPr lang="ko-KR" altLang="en-US"/>
          </a:p>
        </p:txBody>
      </p:sp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z="5600" dirty="0" smtClean="0">
                <a:latin typeface="돋움체" panose="020B0609000101010101" pitchFamily="49" charset="-127"/>
                <a:ea typeface="돋움체" panose="020B0609000101010101" pitchFamily="49" charset="-127"/>
              </a:rPr>
              <a:t>종류 및 특징</a:t>
            </a:r>
            <a:endParaRPr lang="ko-KR" altLang="en-US" sz="5600" dirty="0"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396607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5">
                <a:lumMod val="40000"/>
                <a:lumOff val="60000"/>
              </a:schemeClr>
            </a:gs>
            <a:gs pos="46000">
              <a:schemeClr val="accent5">
                <a:lumMod val="95000"/>
                <a:lumOff val="5000"/>
              </a:schemeClr>
            </a:gs>
            <a:gs pos="100000">
              <a:schemeClr val="accent5">
                <a:lumMod val="60000"/>
              </a:schemeClr>
            </a:gs>
          </a:gsLst>
          <a:path path="circle">
            <a:fillToRect l="50000" t="130000" r="50000" b="-3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6</a:t>
            </a:fld>
            <a:endParaRPr lang="ko-KR" altLang="en-US"/>
          </a:p>
        </p:txBody>
      </p:sp>
      <p:grpSp>
        <p:nvGrpSpPr>
          <p:cNvPr id="21" name="그룹 20"/>
          <p:cNvGrpSpPr/>
          <p:nvPr/>
        </p:nvGrpSpPr>
        <p:grpSpPr>
          <a:xfrm>
            <a:off x="782400" y="417960"/>
            <a:ext cx="10800000" cy="6120000"/>
            <a:chOff x="433136" y="628650"/>
            <a:chExt cx="11248189" cy="5652636"/>
          </a:xfrm>
        </p:grpSpPr>
        <p:sp>
          <p:nvSpPr>
            <p:cNvPr id="6" name="가로로 말린 두루마리 모양 5"/>
            <p:cNvSpPr/>
            <p:nvPr/>
          </p:nvSpPr>
          <p:spPr>
            <a:xfrm>
              <a:off x="1554480" y="628650"/>
              <a:ext cx="9041130" cy="1264318"/>
            </a:xfrm>
            <a:prstGeom prst="horizontalScroll">
              <a:avLst/>
            </a:prstGeom>
            <a:blipFill>
              <a:blip r:embed="rId2"/>
              <a:tile tx="0" ty="0" sx="100000" sy="100000" flip="none" algn="tl"/>
            </a:blip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민들레의 요리법과 </a:t>
              </a:r>
              <a:r>
                <a:rPr lang="ko-KR" altLang="en-US" dirty="0" err="1" smtClean="0"/>
                <a:t>국화과</a:t>
              </a:r>
              <a:r>
                <a:rPr lang="ko-KR" altLang="en-US" dirty="0" smtClean="0"/>
                <a:t> 식물</a:t>
              </a:r>
              <a:endParaRPr lang="ko-KR" altLang="en-US" dirty="0"/>
            </a:p>
          </p:txBody>
        </p:sp>
        <p:sp>
          <p:nvSpPr>
            <p:cNvPr id="7" name="모서리가 접힌 도형 6"/>
            <p:cNvSpPr/>
            <p:nvPr/>
          </p:nvSpPr>
          <p:spPr>
            <a:xfrm>
              <a:off x="433136" y="2149642"/>
              <a:ext cx="5358063" cy="4131644"/>
            </a:xfrm>
            <a:prstGeom prst="foldedCorner">
              <a:avLst>
                <a:gd name="adj" fmla="val 10304"/>
              </a:avLst>
            </a:prstGeom>
            <a:blipFill>
              <a:blip r:embed="rId3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모서리가 접힌 도형 7"/>
            <p:cNvSpPr/>
            <p:nvPr/>
          </p:nvSpPr>
          <p:spPr>
            <a:xfrm>
              <a:off x="6323262" y="2149642"/>
              <a:ext cx="5358063" cy="4131644"/>
            </a:xfrm>
            <a:prstGeom prst="foldedCorner">
              <a:avLst>
                <a:gd name="adj" fmla="val 11964"/>
              </a:avLst>
            </a:prstGeom>
            <a:blipFill>
              <a:blip r:embed="rId3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타원 8"/>
            <p:cNvSpPr/>
            <p:nvPr/>
          </p:nvSpPr>
          <p:spPr>
            <a:xfrm>
              <a:off x="1026695" y="1892968"/>
              <a:ext cx="4170947" cy="770021"/>
            </a:xfrm>
            <a:prstGeom prst="ellipse">
              <a:avLst/>
            </a:prstGeom>
            <a:blipFill>
              <a:blip r:embed="rId4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mtClean="0"/>
                <a:t>요리법</a:t>
              </a:r>
              <a:endParaRPr lang="ko-KR" altLang="en-US"/>
            </a:p>
          </p:txBody>
        </p:sp>
        <p:sp>
          <p:nvSpPr>
            <p:cNvPr id="10" name="타원 9"/>
            <p:cNvSpPr/>
            <p:nvPr/>
          </p:nvSpPr>
          <p:spPr>
            <a:xfrm>
              <a:off x="6952448" y="1892968"/>
              <a:ext cx="4170947" cy="770021"/>
            </a:xfrm>
            <a:prstGeom prst="ellipse">
              <a:avLst/>
            </a:prstGeom>
            <a:blipFill>
              <a:blip r:embed="rId4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가을 </a:t>
              </a:r>
              <a:r>
                <a:rPr lang="ko-KR" altLang="en-US" dirty="0" err="1" smtClean="0"/>
                <a:t>국화과</a:t>
              </a:r>
              <a:r>
                <a:rPr lang="ko-KR" altLang="en-US" dirty="0" smtClean="0"/>
                <a:t> 식물</a:t>
              </a:r>
              <a:endParaRPr lang="ko-KR" altLang="en-US" dirty="0"/>
            </a:p>
          </p:txBody>
        </p:sp>
        <p:sp>
          <p:nvSpPr>
            <p:cNvPr id="11" name="배지 10"/>
            <p:cNvSpPr/>
            <p:nvPr/>
          </p:nvSpPr>
          <p:spPr>
            <a:xfrm>
              <a:off x="6686550" y="2823210"/>
              <a:ext cx="4640580" cy="493896"/>
            </a:xfrm>
            <a:prstGeom prst="plaque">
              <a:avLst/>
            </a:prstGeom>
            <a:blipFill>
              <a:blip r:embed="rId5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err="1" smtClean="0"/>
                <a:t>개미취속</a:t>
              </a:r>
              <a:endParaRPr lang="ko-KR" altLang="en-US" dirty="0"/>
            </a:p>
          </p:txBody>
        </p:sp>
        <p:sp>
          <p:nvSpPr>
            <p:cNvPr id="12" name="배지 11"/>
            <p:cNvSpPr/>
            <p:nvPr/>
          </p:nvSpPr>
          <p:spPr>
            <a:xfrm>
              <a:off x="6686550" y="3451860"/>
              <a:ext cx="4640580" cy="493896"/>
            </a:xfrm>
            <a:prstGeom prst="plaque">
              <a:avLst/>
            </a:prstGeom>
            <a:blipFill>
              <a:blip r:embed="rId5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err="1" smtClean="0"/>
                <a:t>산국속</a:t>
              </a:r>
              <a:endParaRPr lang="ko-KR" altLang="en-US" dirty="0"/>
            </a:p>
          </p:txBody>
        </p:sp>
        <p:sp>
          <p:nvSpPr>
            <p:cNvPr id="13" name="배지 12"/>
            <p:cNvSpPr/>
            <p:nvPr/>
          </p:nvSpPr>
          <p:spPr>
            <a:xfrm>
              <a:off x="6686550" y="4080510"/>
              <a:ext cx="4640580" cy="493896"/>
            </a:xfrm>
            <a:prstGeom prst="plaque">
              <a:avLst/>
            </a:prstGeom>
            <a:blipFill>
              <a:blip r:embed="rId5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err="1" smtClean="0"/>
                <a:t>산비장이속</a:t>
              </a:r>
              <a:endParaRPr lang="ko-KR" altLang="en-US" dirty="0"/>
            </a:p>
          </p:txBody>
        </p:sp>
        <p:sp>
          <p:nvSpPr>
            <p:cNvPr id="14" name="배지 13"/>
            <p:cNvSpPr/>
            <p:nvPr/>
          </p:nvSpPr>
          <p:spPr>
            <a:xfrm>
              <a:off x="6686550" y="4709160"/>
              <a:ext cx="4640580" cy="493896"/>
            </a:xfrm>
            <a:prstGeom prst="plaque">
              <a:avLst/>
            </a:prstGeom>
            <a:blipFill>
              <a:blip r:embed="rId5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err="1"/>
                <a:t>쑥</a:t>
              </a:r>
              <a:r>
                <a:rPr lang="ko-KR" altLang="en-US" dirty="0" err="1" smtClean="0"/>
                <a:t>부쟁이속</a:t>
              </a:r>
              <a:endParaRPr lang="ko-KR" altLang="en-US" dirty="0"/>
            </a:p>
          </p:txBody>
        </p:sp>
        <p:sp>
          <p:nvSpPr>
            <p:cNvPr id="15" name="배지 14"/>
            <p:cNvSpPr/>
            <p:nvPr/>
          </p:nvSpPr>
          <p:spPr>
            <a:xfrm>
              <a:off x="6686550" y="5337810"/>
              <a:ext cx="4640580" cy="493896"/>
            </a:xfrm>
            <a:prstGeom prst="plaque">
              <a:avLst/>
            </a:prstGeom>
            <a:blipFill>
              <a:blip r:embed="rId5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err="1" smtClean="0"/>
                <a:t>엉겅퀴속</a:t>
              </a:r>
              <a:endParaRPr lang="ko-KR" altLang="en-US" dirty="0"/>
            </a:p>
          </p:txBody>
        </p:sp>
        <p:sp>
          <p:nvSpPr>
            <p:cNvPr id="16" name="배지 15"/>
            <p:cNvSpPr/>
            <p:nvPr/>
          </p:nvSpPr>
          <p:spPr>
            <a:xfrm>
              <a:off x="734929" y="2823210"/>
              <a:ext cx="4640580" cy="493896"/>
            </a:xfrm>
            <a:prstGeom prst="plaque">
              <a:avLst/>
            </a:prstGeom>
            <a:blipFill>
              <a:blip r:embed="rId5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잎</a:t>
              </a:r>
              <a:r>
                <a:rPr lang="en-US" altLang="ko-KR" dirty="0"/>
                <a:t>-</a:t>
              </a:r>
              <a:r>
                <a:rPr lang="ko-KR" altLang="en-US" dirty="0"/>
                <a:t>쌈</a:t>
              </a:r>
              <a:r>
                <a:rPr lang="en-US" altLang="ko-KR" dirty="0"/>
                <a:t>, </a:t>
              </a:r>
              <a:r>
                <a:rPr lang="ko-KR" altLang="en-US" dirty="0"/>
                <a:t>무침</a:t>
              </a:r>
              <a:r>
                <a:rPr lang="en-US" altLang="ko-KR" dirty="0"/>
                <a:t>, </a:t>
              </a:r>
              <a:r>
                <a:rPr lang="ko-KR" altLang="en-US" dirty="0" smtClean="0"/>
                <a:t>장아찌</a:t>
              </a:r>
              <a:endParaRPr lang="ko-KR" altLang="en-US" dirty="0"/>
            </a:p>
          </p:txBody>
        </p:sp>
        <p:sp>
          <p:nvSpPr>
            <p:cNvPr id="17" name="배지 16"/>
            <p:cNvSpPr/>
            <p:nvPr/>
          </p:nvSpPr>
          <p:spPr>
            <a:xfrm>
              <a:off x="734929" y="3661410"/>
              <a:ext cx="4640580" cy="493896"/>
            </a:xfrm>
            <a:prstGeom prst="plaque">
              <a:avLst/>
            </a:prstGeom>
            <a:blipFill>
              <a:blip r:embed="rId5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/>
                <a:t>전체</a:t>
              </a:r>
              <a:r>
                <a:rPr lang="en-US" altLang="ko-KR" dirty="0"/>
                <a:t>-</a:t>
              </a:r>
              <a:r>
                <a:rPr lang="ko-KR" altLang="en-US" dirty="0"/>
                <a:t>즙</a:t>
              </a:r>
              <a:r>
                <a:rPr lang="en-US" altLang="ko-KR" dirty="0"/>
                <a:t>, </a:t>
              </a:r>
              <a:r>
                <a:rPr lang="ko-KR" altLang="en-US" dirty="0"/>
                <a:t>김치</a:t>
              </a:r>
              <a:r>
                <a:rPr lang="en-US" altLang="ko-KR" dirty="0"/>
                <a:t>, </a:t>
              </a:r>
              <a:r>
                <a:rPr lang="ko-KR" altLang="en-US" dirty="0" smtClean="0"/>
                <a:t>장아찌</a:t>
              </a:r>
              <a:endParaRPr lang="ko-KR" altLang="en-US" dirty="0"/>
            </a:p>
          </p:txBody>
        </p:sp>
        <p:sp>
          <p:nvSpPr>
            <p:cNvPr id="19" name="배지 18"/>
            <p:cNvSpPr/>
            <p:nvPr/>
          </p:nvSpPr>
          <p:spPr>
            <a:xfrm>
              <a:off x="734929" y="4499610"/>
              <a:ext cx="4640580" cy="493896"/>
            </a:xfrm>
            <a:prstGeom prst="plaque">
              <a:avLst/>
            </a:prstGeom>
            <a:blipFill>
              <a:blip r:embed="rId5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/>
                <a:t>뿌리</a:t>
              </a:r>
              <a:r>
                <a:rPr lang="en-US" altLang="ko-KR" dirty="0"/>
                <a:t>-</a:t>
              </a:r>
              <a:r>
                <a:rPr lang="ko-KR" altLang="en-US" dirty="0"/>
                <a:t>튀김</a:t>
              </a:r>
              <a:r>
                <a:rPr lang="en-US" altLang="ko-KR" dirty="0"/>
                <a:t>, </a:t>
              </a:r>
              <a:r>
                <a:rPr lang="ko-KR" altLang="en-US" dirty="0" smtClean="0"/>
                <a:t>즙</a:t>
              </a:r>
              <a:endParaRPr lang="ko-KR" altLang="en-US" dirty="0"/>
            </a:p>
          </p:txBody>
        </p:sp>
        <p:sp>
          <p:nvSpPr>
            <p:cNvPr id="20" name="배지 19"/>
            <p:cNvSpPr/>
            <p:nvPr/>
          </p:nvSpPr>
          <p:spPr>
            <a:xfrm>
              <a:off x="734929" y="5337810"/>
              <a:ext cx="4640580" cy="493896"/>
            </a:xfrm>
            <a:prstGeom prst="plaque">
              <a:avLst/>
            </a:prstGeom>
            <a:blipFill>
              <a:blip r:embed="rId5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/>
                <a:t>꽃</a:t>
              </a:r>
              <a:r>
                <a:rPr lang="en-US" altLang="ko-KR" dirty="0"/>
                <a:t>-</a:t>
              </a:r>
              <a:r>
                <a:rPr lang="ko-KR" altLang="en-US" dirty="0"/>
                <a:t>초무침</a:t>
              </a:r>
              <a:r>
                <a:rPr lang="en-US" altLang="ko-KR" dirty="0"/>
                <a:t>, </a:t>
              </a:r>
              <a:r>
                <a:rPr lang="ko-KR" altLang="en-US" dirty="0" err="1" smtClean="0"/>
                <a:t>매실액무침</a:t>
              </a:r>
              <a:endParaRPr lang="ko-KR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940258311"/>
      </p:ext>
    </p:extLst>
  </p:cSld>
  <p:clrMapOvr>
    <a:masterClrMapping/>
  </p:clrMapOvr>
</p:sld>
</file>

<file path=ppt/theme/theme1.xml><?xml version="1.0" encoding="utf-8"?>
<a:theme xmlns:a="http://schemas.openxmlformats.org/drawingml/2006/main" name="New_Natural01">
  <a:themeElements>
    <a:clrScheme name="Natural01">
      <a:dk1>
        <a:sysClr val="windowText" lastClr="000000"/>
      </a:dk1>
      <a:lt1>
        <a:sysClr val="window" lastClr="FFFFFF"/>
      </a:lt1>
      <a:dk2>
        <a:srgbClr val="1F6299"/>
      </a:dk2>
      <a:lt2>
        <a:srgbClr val="DFF0F7"/>
      </a:lt2>
      <a:accent1>
        <a:srgbClr val="40C6D8"/>
      </a:accent1>
      <a:accent2>
        <a:srgbClr val="5581FD"/>
      </a:accent2>
      <a:accent3>
        <a:srgbClr val="33BDFB"/>
      </a:accent3>
      <a:accent4>
        <a:srgbClr val="4CD416"/>
      </a:accent4>
      <a:accent5>
        <a:srgbClr val="FE8C2E"/>
      </a:accent5>
      <a:accent6>
        <a:srgbClr val="C489FF"/>
      </a:accent6>
      <a:hlink>
        <a:srgbClr val="D98609"/>
      </a:hlink>
      <a:folHlink>
        <a:srgbClr val="85DFD0"/>
      </a:folHlink>
    </a:clrScheme>
    <a:fontScheme name="Natural01">
      <a:majorFont>
        <a:latin typeface="Tahoma"/>
        <a:ea typeface=""/>
        <a:cs typeface=""/>
        <a:font script="Jpan" typeface="HG創英角ｺﾞｼｯｸUB"/>
        <a:font script="Hang" typeface="맑은 고딕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ahoma"/>
        <a:ea typeface=""/>
        <a:cs typeface=""/>
        <a:font script="Jpan" typeface="HGｺﾞｼｯｸE"/>
        <a:font script="Hang" typeface="맑은 고딕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Natural01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31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0000"/>
                <a:satMod val="20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70000"/>
                <a:satMod val="150000"/>
              </a:schemeClr>
            </a:gs>
          </a:gsLst>
          <a:path path="circle">
            <a:fillToRect t="30000" r="100000" b="70000"/>
          </a:path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4000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alpha val="38000"/>
                <a:satMod val="150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3000000"/>
            </a:lightRig>
          </a:scene3d>
          <a:sp3d contourW="6350" prstMaterial="flat">
            <a:bevelT h="889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  <a:shade val="100000"/>
                <a:satMod val="200000"/>
              </a:schemeClr>
            </a:gs>
            <a:gs pos="100000">
              <a:schemeClr val="phClr">
                <a:tint val="100000"/>
                <a:shade val="89000"/>
                <a:satMod val="150000"/>
                <a:lumMod val="90000"/>
              </a:schemeClr>
            </a:gs>
          </a:gsLst>
          <a:path path="circle">
            <a:fillToRect l="40000" t="30000" r="40000" b="30000"/>
          </a:path>
        </a:gradFill>
        <a:gradFill rotWithShape="1">
          <a:gsLst>
            <a:gs pos="0">
              <a:schemeClr val="phClr">
                <a:tint val="100000"/>
                <a:shade val="90000"/>
                <a:satMod val="200000"/>
                <a:lumMod val="90000"/>
              </a:schemeClr>
            </a:gs>
            <a:gs pos="43000">
              <a:schemeClr val="phClr">
                <a:tint val="85000"/>
                <a:shade val="100000"/>
                <a:satMod val="300000"/>
                <a:lumMod val="100000"/>
              </a:schemeClr>
            </a:gs>
            <a:gs pos="100000">
              <a:schemeClr val="phClr">
                <a:tint val="85000"/>
                <a:shade val="100000"/>
                <a:satMod val="300000"/>
                <a:lumMod val="100000"/>
              </a:schemeClr>
            </a:gs>
          </a:gsLst>
          <a:lin ang="5400000" scaled="1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자연 테마</Template>
  <TotalTime>89</TotalTime>
  <Words>118</Words>
  <Application>Microsoft Office PowerPoint</Application>
  <PresentationFormat>와이드스크린</PresentationFormat>
  <Paragraphs>43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2" baseType="lpstr">
      <vt:lpstr>굴림체</vt:lpstr>
      <vt:lpstr>궁서체</vt:lpstr>
      <vt:lpstr>돋움체</vt:lpstr>
      <vt:lpstr>맑은 고딕</vt:lpstr>
      <vt:lpstr>Arial</vt:lpstr>
      <vt:lpstr>Tahoma</vt:lpstr>
      <vt:lpstr>Wingdings</vt:lpstr>
      <vt:lpstr>New_Natural01</vt:lpstr>
      <vt:lpstr>PowerPoint 프레젠테이션</vt:lpstr>
      <vt:lpstr>민들레의 특징</vt:lpstr>
      <vt:lpstr>종류 및 특징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ICI</dc:creator>
  <cp:lastModifiedBy>ICI</cp:lastModifiedBy>
  <cp:revision>10</cp:revision>
  <dcterms:created xsi:type="dcterms:W3CDTF">2020-12-11T13:17:13Z</dcterms:created>
  <dcterms:modified xsi:type="dcterms:W3CDTF">2021-02-19T02:53:00Z</dcterms:modified>
</cp:coreProperties>
</file>