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박물관을 찾아서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3649"/>
              </p:ext>
            </p:extLst>
          </p:nvPr>
        </p:nvGraphicFramePr>
        <p:xfrm>
          <a:off x="677863" y="2083632"/>
          <a:ext cx="9500458" cy="395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3">
                  <a:extLst>
                    <a:ext uri="{9D8B030D-6E8A-4147-A177-3AD203B41FA5}">
                      <a16:colId xmlns:a16="http://schemas.microsoft.com/office/drawing/2014/main" val="1967088307"/>
                    </a:ext>
                  </a:extLst>
                </a:gridCol>
                <a:gridCol w="2286219">
                  <a:extLst>
                    <a:ext uri="{9D8B030D-6E8A-4147-A177-3AD203B41FA5}">
                      <a16:colId xmlns:a16="http://schemas.microsoft.com/office/drawing/2014/main" val="3340808333"/>
                    </a:ext>
                  </a:extLst>
                </a:gridCol>
                <a:gridCol w="5214038">
                  <a:extLst>
                    <a:ext uri="{9D8B030D-6E8A-4147-A177-3AD203B41FA5}">
                      <a16:colId xmlns:a16="http://schemas.microsoft.com/office/drawing/2014/main" val="476984082"/>
                    </a:ext>
                  </a:extLst>
                </a:gridCol>
                <a:gridCol w="794478">
                  <a:extLst>
                    <a:ext uri="{9D8B030D-6E8A-4147-A177-3AD203B41FA5}">
                      <a16:colId xmlns:a16="http://schemas.microsoft.com/office/drawing/2014/main" val="2735556784"/>
                    </a:ext>
                  </a:extLst>
                </a:gridCol>
              </a:tblGrid>
              <a:tr h="4900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위치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10242275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경기도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자연생태박물관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동식물 화석과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곤충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어류 등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335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8,000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여 점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74458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제주화석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역사와 생물 변화를 살펴볼 수 있는 전문 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881525"/>
                  </a:ext>
                </a:extLst>
              </a:tr>
              <a:tr h="4900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서울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국립중앙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한국의 문화유산을 보존 및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95937"/>
                  </a:ext>
                </a:extLst>
              </a:tr>
              <a:tr h="1243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어린이들이 전통문화에 대한 관심을 갖고 우리 문화를 바르게 이해하여 자긍심을 향상시키기 위하여 건립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496661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378144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181</TotalTime>
  <Words>100</Words>
  <Application>Microsoft Office PowerPoint</Application>
  <PresentationFormat>와이드스크린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HY그래픽M</vt:lpstr>
      <vt:lpstr>굴림체</vt:lpstr>
      <vt:lpstr>궁서체</vt:lpstr>
      <vt:lpstr>맑은 고딕</vt:lpstr>
      <vt:lpstr>바탕체</vt:lpstr>
      <vt:lpstr>Arial</vt:lpstr>
      <vt:lpstr>Trebuchet MS</vt:lpstr>
      <vt:lpstr>Wingdings 3</vt:lpstr>
      <vt:lpstr>패싯</vt:lpstr>
      <vt:lpstr>PowerPoint 프레젠테이션</vt:lpstr>
      <vt:lpstr>체험 어린이 박물관</vt:lpstr>
      <vt:lpstr>박물관을 찾아서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8</cp:revision>
  <dcterms:created xsi:type="dcterms:W3CDTF">2020-12-12T03:38:09Z</dcterms:created>
  <dcterms:modified xsi:type="dcterms:W3CDTF">2020-12-12T06:39:57Z</dcterms:modified>
</cp:coreProperties>
</file>