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>
        <p:scale>
          <a:sx n="66" d="100"/>
          <a:sy n="66" d="100"/>
        </p:scale>
        <p:origin x="230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2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체험 어린이 박물관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31" y="3163093"/>
            <a:ext cx="324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489459" cy="3663267"/>
          </a:xfrm>
        </p:spPr>
        <p:txBody>
          <a:bodyPr>
            <a:noAutofit/>
          </a:bodyPr>
          <a:lstStyle/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장소 및 대상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상설 전시관 교육관 어린이 박물관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초등학생 및 동반가족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신청방법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인터넷 접수 및 전화 접수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요일 및 시간</a:t>
            </a:r>
          </a:p>
          <a:p>
            <a:pPr lvl="1" fontAlgn="base">
              <a:lnSpc>
                <a:spcPts val="2400"/>
              </a:lnSpc>
            </a:pP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8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10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 중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2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회이며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여름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겨울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방학 중에는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 </a:t>
            </a:r>
            <a:r>
              <a:rPr lang="ko-KR" altLang="en-US" sz="2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운영</a:t>
            </a:r>
            <a:endParaRPr lang="ko-KR" altLang="en-US" sz="20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794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박물관을 찾아서</a:t>
            </a:r>
            <a:endParaRPr lang="ko-KR" altLang="en-US" sz="5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643649"/>
              </p:ext>
            </p:extLst>
          </p:nvPr>
        </p:nvGraphicFramePr>
        <p:xfrm>
          <a:off x="677863" y="2083632"/>
          <a:ext cx="9500458" cy="395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23">
                  <a:extLst>
                    <a:ext uri="{9D8B030D-6E8A-4147-A177-3AD203B41FA5}">
                      <a16:colId xmlns:a16="http://schemas.microsoft.com/office/drawing/2014/main" val="1967088307"/>
                    </a:ext>
                  </a:extLst>
                </a:gridCol>
                <a:gridCol w="2286219">
                  <a:extLst>
                    <a:ext uri="{9D8B030D-6E8A-4147-A177-3AD203B41FA5}">
                      <a16:colId xmlns:a16="http://schemas.microsoft.com/office/drawing/2014/main" val="3340808333"/>
                    </a:ext>
                  </a:extLst>
                </a:gridCol>
                <a:gridCol w="5214038">
                  <a:extLst>
                    <a:ext uri="{9D8B030D-6E8A-4147-A177-3AD203B41FA5}">
                      <a16:colId xmlns:a16="http://schemas.microsoft.com/office/drawing/2014/main" val="476984082"/>
                    </a:ext>
                  </a:extLst>
                </a:gridCol>
                <a:gridCol w="794478">
                  <a:extLst>
                    <a:ext uri="{9D8B030D-6E8A-4147-A177-3AD203B41FA5}">
                      <a16:colId xmlns:a16="http://schemas.microsoft.com/office/drawing/2014/main" val="2735556784"/>
                    </a:ext>
                  </a:extLst>
                </a:gridCol>
              </a:tblGrid>
              <a:tr h="4900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위치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510242275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경기도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자연생태박물관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동식물 화석과</a:t>
                      </a:r>
                      <a:r>
                        <a:rPr lang="ko-KR" altLang="en-US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곤충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식물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어류 등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335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종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8,000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여 점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774458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제주화석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역사와 생물 변화를 살펴볼 수 있는 전문 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881525"/>
                  </a:ext>
                </a:extLst>
              </a:tr>
              <a:tr h="49000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서울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국립중앙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한국의 문화유산을 보존 및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95937"/>
                  </a:ext>
                </a:extLst>
              </a:tr>
              <a:tr h="1243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어린이들이 전통문화에 대한 관심을 갖고 우리 문화를 바르게 이해하여 자긍심을 향상시키기 위하여 건립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496661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3378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1336906" y="804164"/>
            <a:ext cx="9360000" cy="5400000"/>
            <a:chOff x="862344" y="827314"/>
            <a:chExt cx="8667736" cy="507564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752600" y="827314"/>
              <a:ext cx="7521402" cy="827315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박물관 이용자 분석</a:t>
              </a:r>
              <a:endParaRPr lang="ko-KR" altLang="en-US"/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1920240" y="262128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1920240" y="543560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20240" y="473202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1920240" y="402844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920240" y="332486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1910080" y="2148840"/>
              <a:ext cx="10160" cy="329184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다리꼴 13"/>
            <p:cNvSpPr/>
            <p:nvPr/>
          </p:nvSpPr>
          <p:spPr>
            <a:xfrm>
              <a:off x="2754775" y="2358207"/>
              <a:ext cx="1111169" cy="3072313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사다리꼴 14"/>
            <p:cNvSpPr/>
            <p:nvPr/>
          </p:nvSpPr>
          <p:spPr>
            <a:xfrm>
              <a:off x="4348940" y="2884354"/>
              <a:ext cx="1111169" cy="2546165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다리꼴 15"/>
            <p:cNvSpPr/>
            <p:nvPr/>
          </p:nvSpPr>
          <p:spPr>
            <a:xfrm>
              <a:off x="5943105" y="3093721"/>
              <a:ext cx="1111169" cy="2336797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사다리꼴 16"/>
            <p:cNvSpPr/>
            <p:nvPr/>
          </p:nvSpPr>
          <p:spPr>
            <a:xfrm>
              <a:off x="7537270" y="5116010"/>
              <a:ext cx="1111169" cy="314508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62344" y="2339506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40%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62344" y="305709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30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862344" y="376067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20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62344" y="446425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10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925662" y="5167834"/>
              <a:ext cx="739626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902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mtClean="0"/>
                <a:t>일반관람객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161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청소년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15782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/>
                <a:t>학생및단체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0994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외국인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54641761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217</TotalTime>
  <Words>118</Words>
  <Application>Microsoft Office PowerPoint</Application>
  <PresentationFormat>와이드스크린</PresentationFormat>
  <Paragraphs>39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HY그래픽M</vt:lpstr>
      <vt:lpstr>굴림체</vt:lpstr>
      <vt:lpstr>궁서체</vt:lpstr>
      <vt:lpstr>맑은 고딕</vt:lpstr>
      <vt:lpstr>바탕체</vt:lpstr>
      <vt:lpstr>함초롬바탕</vt:lpstr>
      <vt:lpstr>Arial</vt:lpstr>
      <vt:lpstr>Trebuchet MS</vt:lpstr>
      <vt:lpstr>Wingdings 3</vt:lpstr>
      <vt:lpstr>패싯</vt:lpstr>
      <vt:lpstr>PowerPoint 프레젠테이션</vt:lpstr>
      <vt:lpstr>체험 어린이 박물관</vt:lpstr>
      <vt:lpstr>박물관을 찾아서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2020-12-12T03:38:09Z</dcterms:created>
  <dcterms:modified xsi:type="dcterms:W3CDTF">2020-12-12T07:15:45Z</dcterms:modified>
</cp:coreProperties>
</file>