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6" autoAdjust="0"/>
    <p:restoredTop sz="94660"/>
  </p:normalViewPr>
  <p:slideViewPr>
    <p:cSldViewPr snapToGrid="0">
      <p:cViewPr varScale="1">
        <p:scale>
          <a:sx n="61" d="100"/>
          <a:sy n="61" d="100"/>
        </p:scale>
        <p:origin x="34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174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C2679-B9DC-47BC-8FD0-BD064BF10C0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5D630-8EDA-497B-A43B-9781007725D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8207" y="458788"/>
            <a:ext cx="3600000" cy="72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민들레</a:t>
            </a:r>
            <a:endParaRPr lang="ko-KR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4155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14BE7-71BC-4851-BB0F-F7194BC8CAD2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A40F3-39D1-4DB0-8036-61B180D8F1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dirty="0">
                <a:latin typeface="바탕체" panose="02030609000101010101" pitchFamily="17" charset="-127"/>
                <a:ea typeface="바탕체" panose="02030609000101010101" pitchFamily="17" charset="-127"/>
              </a:rPr>
              <a:t>이 </a:t>
            </a:r>
            <a:r>
              <a:rPr lang="ko-KR" altLang="en-US" sz="1400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프리젠테이션은</a:t>
            </a:r>
            <a:r>
              <a:rPr lang="ko-KR" altLang="en-US" sz="1400" dirty="0">
                <a:latin typeface="바탕체" panose="02030609000101010101" pitchFamily="17" charset="-127"/>
                <a:ea typeface="바탕체" panose="02030609000101010101" pitchFamily="17" charset="-127"/>
              </a:rPr>
              <a:t> 민들레에 대한 자료입니다</a:t>
            </a:r>
            <a:r>
              <a:rPr lang="en-US" altLang="ko-KR" sz="14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.</a:t>
            </a:r>
            <a:endParaRPr lang="ko-KR" altLang="en-US" sz="14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A40F3-39D1-4DB0-8036-61B180D8F1C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6021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15721-F8AC-4140-B91E-048973CE36FB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567189"/>
      </p:ext>
    </p:extLst>
  </p:cSld>
  <p:clrMapOvr>
    <a:masterClrMapping/>
  </p:clrMapOvr>
  <p:transition spd="slow" advClick="0" advTm="60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31FF-6D68-4276-B1C7-EB622B99E2F3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13586"/>
      </p:ext>
    </p:extLst>
  </p:cSld>
  <p:clrMapOvr>
    <a:masterClrMapping/>
  </p:clrMapOvr>
  <p:transition spd="slow" advClick="0" advTm="60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6A9C6B-6889-4518-8CC8-B04F74942C0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781638"/>
      </p:ext>
    </p:extLst>
  </p:cSld>
  <p:clrMapOvr>
    <a:masterClrMapping/>
  </p:clrMapOvr>
  <p:transition spd="slow" advClick="0" advTm="6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7F8A6-99F6-4D7F-A1D3-0860CA71B0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76030"/>
      </p:ext>
    </p:extLst>
  </p:cSld>
  <p:clrMapOvr>
    <a:masterClrMapping/>
  </p:clrMapOvr>
  <p:transition spd="slow" advClick="0" advTm="6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8377-AF6B-4978-AB5E-1BA06F56EE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841177"/>
      </p:ext>
    </p:extLst>
  </p:cSld>
  <p:clrMapOvr>
    <a:masterClrMapping/>
  </p:clrMapOvr>
  <p:transition spd="slow" advClick="0" advTm="6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68B0B-630C-418A-BB87-D2A9647F1F3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727964"/>
      </p:ext>
    </p:extLst>
  </p:cSld>
  <p:clrMapOvr>
    <a:masterClrMapping/>
  </p:clrMapOvr>
  <p:transition spd="slow" advClick="0" advTm="6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DE2C7-4426-41F7-84AD-D610CE77874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65316425"/>
      </p:ext>
    </p:extLst>
  </p:cSld>
  <p:clrMapOvr>
    <a:masterClrMapping/>
  </p:clrMapOvr>
  <p:transition spd="slow" advClick="0" advTm="6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00F7-730A-4278-9F29-846A7361989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179"/>
      </p:ext>
    </p:extLst>
  </p:cSld>
  <p:clrMapOvr>
    <a:masterClrMapping/>
  </p:clrMapOvr>
  <p:transition spd="slow" advClick="0" advTm="60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AC91-3894-44BC-BDFF-B38BCE30298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0119559"/>
      </p:ext>
    </p:extLst>
  </p:cSld>
  <p:clrMapOvr>
    <a:masterClrMapping/>
  </p:clrMapOvr>
  <p:transition spd="slow" advClick="0" advTm="60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593C8C01-8BC5-48B7-B881-27D819D428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977805"/>
      </p:ext>
    </p:extLst>
  </p:cSld>
  <p:clrMapOvr>
    <a:masterClrMapping/>
  </p:clrMapOvr>
  <p:transition spd="slow" advClick="0" advTm="60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24DEC08-CB7A-4F1A-9E1E-B32CC0903449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34106984"/>
      </p:ext>
    </p:extLst>
  </p:cSld>
  <p:clrMapOvr>
    <a:masterClrMapping/>
  </p:clrMapOvr>
  <p:transition spd="slow" advClick="0" advTm="6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ECE28-67E1-446F-9822-63E4EFBDA2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0775576" y="174103"/>
            <a:ext cx="16136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임창인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51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60000">
    <p:wipe dir="r"/>
  </p:transition>
  <p:hf hdr="0" ftr="0" dt="0"/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4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4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7" name="직사각형 6"/>
          <p:cNvSpPr>
            <a:spLocks/>
          </p:cNvSpPr>
          <p:nvPr/>
        </p:nvSpPr>
        <p:spPr>
          <a:xfrm>
            <a:off x="2725121" y="2697171"/>
            <a:ext cx="648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민들레</a:t>
            </a:r>
            <a:endParaRPr lang="en-US" altLang="ko-KR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9188471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민들레의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232" y="1874521"/>
            <a:ext cx="3960000" cy="3240000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874521"/>
            <a:ext cx="5384800" cy="4061058"/>
          </a:xfrm>
        </p:spPr>
        <p:txBody>
          <a:bodyPr>
            <a:noAutofit/>
          </a:bodyPr>
          <a:lstStyle/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국화과의</a:t>
            </a: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여러해살이풀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경작지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정원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잔디밭 등 사람의 손길이 미치는 장소</a:t>
            </a:r>
          </a:p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쓰임새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민들레 잎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식용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뿌리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약용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(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염증 및 피부질환 등의 개선 효과</a:t>
            </a:r>
            <a:r>
              <a:rPr lang="en-US" altLang="ko-KR" sz="2000" b="1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)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166292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6235733"/>
              </p:ext>
            </p:extLst>
          </p:nvPr>
        </p:nvGraphicFramePr>
        <p:xfrm>
          <a:off x="609600" y="1801811"/>
          <a:ext cx="10972800" cy="460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830">
                  <a:extLst>
                    <a:ext uri="{9D8B030D-6E8A-4147-A177-3AD203B41FA5}">
                      <a16:colId xmlns:a16="http://schemas.microsoft.com/office/drawing/2014/main" val="1792089443"/>
                    </a:ext>
                  </a:extLst>
                </a:gridCol>
                <a:gridCol w="1165860">
                  <a:extLst>
                    <a:ext uri="{9D8B030D-6E8A-4147-A177-3AD203B41FA5}">
                      <a16:colId xmlns:a16="http://schemas.microsoft.com/office/drawing/2014/main" val="354841680"/>
                    </a:ext>
                  </a:extLst>
                </a:gridCol>
                <a:gridCol w="6970891">
                  <a:extLst>
                    <a:ext uri="{9D8B030D-6E8A-4147-A177-3AD203B41FA5}">
                      <a16:colId xmlns:a16="http://schemas.microsoft.com/office/drawing/2014/main" val="98493770"/>
                    </a:ext>
                  </a:extLst>
                </a:gridCol>
                <a:gridCol w="1148219">
                  <a:extLst>
                    <a:ext uri="{9D8B030D-6E8A-4147-A177-3AD203B41FA5}">
                      <a16:colId xmlns:a16="http://schemas.microsoft.com/office/drawing/2014/main" val="2750854231"/>
                    </a:ext>
                  </a:extLst>
                </a:gridCol>
              </a:tblGrid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이름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</a:t>
                      </a:r>
                      <a:endParaRPr lang="en-US" altLang="ko-KR" sz="2300" dirty="0" smtClean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모양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948765513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서양민들레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황색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짙은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노량색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꽃을 봄부터 가을까지 핀다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.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젖혀져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9938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산지에서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포편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끝에 돌기가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곧추 서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7153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좀민들레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제주도에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 줄기에 털이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71511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외포에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뿔같은 돌기가 달림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484044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490118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종류 및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9660753"/>
      </p:ext>
    </p:extLst>
  </p:cSld>
  <p:clrMapOvr>
    <a:masterClrMapping/>
  </p:clrMapOvr>
  <p:transition spd="slow" advClick="0" advTm="60000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1" name="그룹 20"/>
          <p:cNvGrpSpPr/>
          <p:nvPr/>
        </p:nvGrpSpPr>
        <p:grpSpPr>
          <a:xfrm>
            <a:off x="782400" y="417960"/>
            <a:ext cx="10800000" cy="6120000"/>
            <a:chOff x="433136" y="628650"/>
            <a:chExt cx="11248189" cy="5652636"/>
          </a:xfrm>
        </p:grpSpPr>
        <p:sp>
          <p:nvSpPr>
            <p:cNvPr id="6" name="가로로 말린 두루마리 모양 5"/>
            <p:cNvSpPr/>
            <p:nvPr/>
          </p:nvSpPr>
          <p:spPr>
            <a:xfrm>
              <a:off x="1554480" y="628650"/>
              <a:ext cx="9041130" cy="1264318"/>
            </a:xfrm>
            <a:prstGeom prst="horizontalScroll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민들레의 요리법과 </a:t>
              </a:r>
              <a:r>
                <a:rPr lang="ko-KR" altLang="en-US" dirty="0" err="1" smtClean="0"/>
                <a:t>국화과</a:t>
              </a:r>
              <a:r>
                <a:rPr lang="ko-KR" altLang="en-US" dirty="0" smtClean="0"/>
                <a:t> 식물</a:t>
              </a:r>
              <a:endParaRPr lang="ko-KR" altLang="en-US" dirty="0"/>
            </a:p>
          </p:txBody>
        </p:sp>
        <p:sp>
          <p:nvSpPr>
            <p:cNvPr id="7" name="모서리가 접힌 도형 6"/>
            <p:cNvSpPr/>
            <p:nvPr/>
          </p:nvSpPr>
          <p:spPr>
            <a:xfrm>
              <a:off x="433136" y="2149642"/>
              <a:ext cx="5358063" cy="4131644"/>
            </a:xfrm>
            <a:prstGeom prst="foldedCorner">
              <a:avLst>
                <a:gd name="adj" fmla="val 10304"/>
              </a:avLst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접힌 도형 7"/>
            <p:cNvSpPr/>
            <p:nvPr/>
          </p:nvSpPr>
          <p:spPr>
            <a:xfrm>
              <a:off x="6323262" y="2149642"/>
              <a:ext cx="5358063" cy="4131644"/>
            </a:xfrm>
            <a:prstGeom prst="foldedCorner">
              <a:avLst>
                <a:gd name="adj" fmla="val 11964"/>
              </a:avLst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/>
          </p:nvSpPr>
          <p:spPr>
            <a:xfrm>
              <a:off x="1026695" y="1892968"/>
              <a:ext cx="4170947" cy="770021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요리법</a:t>
              </a:r>
              <a:endParaRPr lang="ko-KR" altLang="en-US"/>
            </a:p>
          </p:txBody>
        </p:sp>
        <p:sp>
          <p:nvSpPr>
            <p:cNvPr id="10" name="타원 9"/>
            <p:cNvSpPr/>
            <p:nvPr/>
          </p:nvSpPr>
          <p:spPr>
            <a:xfrm>
              <a:off x="6952448" y="1892968"/>
              <a:ext cx="4170947" cy="770021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가을 </a:t>
              </a:r>
              <a:r>
                <a:rPr lang="ko-KR" altLang="en-US" dirty="0" err="1" smtClean="0"/>
                <a:t>국화과</a:t>
              </a:r>
              <a:r>
                <a:rPr lang="ko-KR" altLang="en-US" dirty="0" smtClean="0"/>
                <a:t> 식물</a:t>
              </a:r>
              <a:endParaRPr lang="ko-KR" altLang="en-US" dirty="0"/>
            </a:p>
          </p:txBody>
        </p:sp>
        <p:sp>
          <p:nvSpPr>
            <p:cNvPr id="11" name="배지 10"/>
            <p:cNvSpPr/>
            <p:nvPr/>
          </p:nvSpPr>
          <p:spPr>
            <a:xfrm>
              <a:off x="6686550" y="28232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개미취속</a:t>
              </a:r>
              <a:endParaRPr lang="ko-KR" altLang="en-US" dirty="0"/>
            </a:p>
          </p:txBody>
        </p:sp>
        <p:sp>
          <p:nvSpPr>
            <p:cNvPr id="12" name="배지 11"/>
            <p:cNvSpPr/>
            <p:nvPr/>
          </p:nvSpPr>
          <p:spPr>
            <a:xfrm>
              <a:off x="6686550" y="345186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산국속</a:t>
              </a:r>
              <a:endParaRPr lang="ko-KR" altLang="en-US" dirty="0"/>
            </a:p>
          </p:txBody>
        </p:sp>
        <p:sp>
          <p:nvSpPr>
            <p:cNvPr id="13" name="배지 12"/>
            <p:cNvSpPr/>
            <p:nvPr/>
          </p:nvSpPr>
          <p:spPr>
            <a:xfrm>
              <a:off x="6686550" y="40805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산비장이속</a:t>
              </a:r>
              <a:endParaRPr lang="ko-KR" altLang="en-US" dirty="0"/>
            </a:p>
          </p:txBody>
        </p:sp>
        <p:sp>
          <p:nvSpPr>
            <p:cNvPr id="14" name="배지 13"/>
            <p:cNvSpPr/>
            <p:nvPr/>
          </p:nvSpPr>
          <p:spPr>
            <a:xfrm>
              <a:off x="6686550" y="470916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/>
                <a:t>쑥</a:t>
              </a:r>
              <a:r>
                <a:rPr lang="ko-KR" altLang="en-US" dirty="0" err="1" smtClean="0"/>
                <a:t>부쟁이속</a:t>
              </a:r>
              <a:endParaRPr lang="ko-KR" altLang="en-US" dirty="0"/>
            </a:p>
          </p:txBody>
        </p:sp>
        <p:sp>
          <p:nvSpPr>
            <p:cNvPr id="15" name="배지 14"/>
            <p:cNvSpPr/>
            <p:nvPr/>
          </p:nvSpPr>
          <p:spPr>
            <a:xfrm>
              <a:off x="6686550" y="53378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엉겅퀴속</a:t>
              </a:r>
              <a:endParaRPr lang="ko-KR" altLang="en-US" dirty="0"/>
            </a:p>
          </p:txBody>
        </p:sp>
        <p:sp>
          <p:nvSpPr>
            <p:cNvPr id="16" name="배지 15"/>
            <p:cNvSpPr/>
            <p:nvPr/>
          </p:nvSpPr>
          <p:spPr>
            <a:xfrm>
              <a:off x="734929" y="28232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잎</a:t>
              </a:r>
              <a:r>
                <a:rPr lang="en-US" altLang="ko-KR" dirty="0"/>
                <a:t>-</a:t>
              </a:r>
              <a:r>
                <a:rPr lang="ko-KR" altLang="en-US" dirty="0"/>
                <a:t>쌈</a:t>
              </a:r>
              <a:r>
                <a:rPr lang="en-US" altLang="ko-KR" dirty="0"/>
                <a:t>, </a:t>
              </a:r>
              <a:r>
                <a:rPr lang="ko-KR" altLang="en-US" dirty="0"/>
                <a:t>무침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장아찌</a:t>
              </a:r>
              <a:endParaRPr lang="ko-KR" altLang="en-US" dirty="0"/>
            </a:p>
          </p:txBody>
        </p:sp>
        <p:sp>
          <p:nvSpPr>
            <p:cNvPr id="17" name="배지 16"/>
            <p:cNvSpPr/>
            <p:nvPr/>
          </p:nvSpPr>
          <p:spPr>
            <a:xfrm>
              <a:off x="734929" y="36614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전체</a:t>
              </a:r>
              <a:r>
                <a:rPr lang="en-US" altLang="ko-KR" dirty="0"/>
                <a:t>-</a:t>
              </a:r>
              <a:r>
                <a:rPr lang="ko-KR" altLang="en-US" dirty="0"/>
                <a:t>즙</a:t>
              </a:r>
              <a:r>
                <a:rPr lang="en-US" altLang="ko-KR" dirty="0"/>
                <a:t>, </a:t>
              </a:r>
              <a:r>
                <a:rPr lang="ko-KR" altLang="en-US" dirty="0"/>
                <a:t>김치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장아찌</a:t>
              </a:r>
              <a:endParaRPr lang="ko-KR" altLang="en-US" dirty="0"/>
            </a:p>
          </p:txBody>
        </p:sp>
        <p:sp>
          <p:nvSpPr>
            <p:cNvPr id="19" name="배지 18"/>
            <p:cNvSpPr/>
            <p:nvPr/>
          </p:nvSpPr>
          <p:spPr>
            <a:xfrm>
              <a:off x="734929" y="44996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뿌리</a:t>
              </a:r>
              <a:r>
                <a:rPr lang="en-US" altLang="ko-KR" dirty="0"/>
                <a:t>-</a:t>
              </a:r>
              <a:r>
                <a:rPr lang="ko-KR" altLang="en-US" dirty="0"/>
                <a:t>튀김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즙</a:t>
              </a:r>
              <a:endParaRPr lang="ko-KR" altLang="en-US" dirty="0"/>
            </a:p>
          </p:txBody>
        </p:sp>
        <p:sp>
          <p:nvSpPr>
            <p:cNvPr id="20" name="배지 19"/>
            <p:cNvSpPr/>
            <p:nvPr/>
          </p:nvSpPr>
          <p:spPr>
            <a:xfrm>
              <a:off x="734929" y="53378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꽃</a:t>
              </a:r>
              <a:r>
                <a:rPr lang="en-US" altLang="ko-KR" dirty="0"/>
                <a:t>-</a:t>
              </a:r>
              <a:r>
                <a:rPr lang="ko-KR" altLang="en-US" dirty="0"/>
                <a:t>초무침</a:t>
              </a:r>
              <a:r>
                <a:rPr lang="en-US" altLang="ko-KR" dirty="0"/>
                <a:t>, </a:t>
              </a:r>
              <a:r>
                <a:rPr lang="ko-KR" altLang="en-US" dirty="0" err="1" smtClean="0"/>
                <a:t>매실액무침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40258311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프로그램 실행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69080" y="2766060"/>
            <a:ext cx="3600000" cy="2160000"/>
            <a:chOff x="4069080" y="2766060"/>
            <a:chExt cx="3600000" cy="2160000"/>
          </a:xfrm>
        </p:grpSpPr>
        <p:sp>
          <p:nvSpPr>
            <p:cNvPr id="4" name="달 3">
              <a:hlinkClick r:id="rId2" action="ppaction://program"/>
            </p:cNvPr>
            <p:cNvSpPr/>
            <p:nvPr/>
          </p:nvSpPr>
          <p:spPr>
            <a:xfrm>
              <a:off x="4069080" y="2766060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달 4">
              <a:hlinkClick r:id="rId2" action="ppaction://program"/>
            </p:cNvPr>
            <p:cNvSpPr/>
            <p:nvPr/>
          </p:nvSpPr>
          <p:spPr>
            <a:xfrm flipH="1">
              <a:off x="5869080" y="2766060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0010899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자연 테마</Template>
  <TotalTime>129</TotalTime>
  <Words>128</Words>
  <Application>Microsoft Office PowerPoint</Application>
  <PresentationFormat>와이드스크린</PresentationFormat>
  <Paragraphs>47</Paragraphs>
  <Slides>5</Slides>
  <Notes>1</Notes>
  <HiddenSlides>1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16" baseType="lpstr">
      <vt:lpstr>굴림체</vt:lpstr>
      <vt:lpstr>궁서체</vt:lpstr>
      <vt:lpstr>돋움체</vt:lpstr>
      <vt:lpstr>맑은 고딕</vt:lpstr>
      <vt:lpstr>바탕체</vt:lpstr>
      <vt:lpstr>Arial</vt:lpstr>
      <vt:lpstr>Tahoma</vt:lpstr>
      <vt:lpstr>Wingdings</vt:lpstr>
      <vt:lpstr>New_Natural01</vt:lpstr>
      <vt:lpstr>PowerPoint 프레젠테이션</vt:lpstr>
      <vt:lpstr>민들레의 특징</vt:lpstr>
      <vt:lpstr>종류 및 특징</vt:lpstr>
      <vt:lpstr>PowerPoint 프레젠테이션</vt:lpstr>
      <vt:lpstr>프로그램 실행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15</cp:revision>
  <dcterms:created xsi:type="dcterms:W3CDTF">2020-12-11T13:17:13Z</dcterms:created>
  <dcterms:modified xsi:type="dcterms:W3CDTF">2021-02-19T02:53:37Z</dcterms:modified>
</cp:coreProperties>
</file>