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민들레의 특징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232" y="1874521"/>
            <a:ext cx="3960000" cy="324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874521"/>
            <a:ext cx="5384800" cy="4061058"/>
          </a:xfrm>
        </p:spPr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국화과의</a:t>
            </a: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여러해살이풀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경작지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정원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잔디밭 등 사람의 손길이 미치는 장소</a:t>
            </a:r>
          </a:p>
          <a:p>
            <a:pPr fontAlgn="base">
              <a:lnSpc>
                <a:spcPts val="3000"/>
              </a:lnSpc>
              <a:buSzPct val="90000"/>
              <a:buFont typeface="굴림체" panose="020B0609000101010101" pitchFamily="49" charset="-127"/>
              <a:buChar char="★"/>
            </a:pPr>
            <a:r>
              <a:rPr lang="ko-KR" altLang="en-US" sz="24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쓰임새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민들레 잎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식용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뿌리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: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약용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염증 및 피부질환 등의 개선 효과</a:t>
            </a:r>
            <a:r>
              <a:rPr lang="en-US" altLang="ko-KR" sz="2000" b="1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166292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65</TotalTime>
  <Words>34</Words>
  <Application>Microsoft Office PowerPoint</Application>
  <PresentationFormat>와이드스크린</PresentationFormat>
  <Paragraphs>10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굴림체</vt:lpstr>
      <vt:lpstr>궁서체</vt:lpstr>
      <vt:lpstr>돋움체</vt:lpstr>
      <vt:lpstr>맑은 고딕</vt:lpstr>
      <vt:lpstr>Arial</vt:lpstr>
      <vt:lpstr>Tahoma</vt:lpstr>
      <vt:lpstr>Wingdings</vt:lpstr>
      <vt:lpstr>New_Natural01</vt:lpstr>
      <vt:lpstr>PowerPoint 프레젠테이션</vt:lpstr>
      <vt:lpstr>민들레의 특징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5</cp:revision>
  <dcterms:created xsi:type="dcterms:W3CDTF">2020-12-11T13:17:13Z</dcterms:created>
  <dcterms:modified xsi:type="dcterms:W3CDTF">2021-02-19T02:40:45Z</dcterms:modified>
</cp:coreProperties>
</file>