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 autoAdjust="0"/>
    <p:restoredTop sz="94660"/>
  </p:normalViewPr>
  <p:slideViewPr>
    <p:cSldViewPr snapToGrid="0">
      <p:cViewPr varScale="1">
        <p:scale>
          <a:sx n="61" d="100"/>
          <a:sy n="61" d="100"/>
        </p:scale>
        <p:origin x="34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14BE7-71BC-4851-BB0F-F7194BC8CAD2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40F3-39D1-4DB0-8036-61B180D8F1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5721-F8AC-4140-B91E-048973CE36F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56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31FF-6D68-4276-B1C7-EB622B99E2F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1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6A9C6B-6889-4518-8CC8-B04F74942C0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78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7F8A6-99F6-4D7F-A1D3-0860CA71B0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7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8377-AF6B-4978-AB5E-1BA06F56EE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4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68B0B-630C-418A-BB87-D2A9647F1F3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72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DE2C7-4426-41F7-84AD-D610CE77874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6531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00F7-730A-4278-9F29-846A7361989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AC91-3894-44BC-BDFF-B38BCE30298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0119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593C8C01-8BC5-48B7-B881-27D819D428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977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24DEC08-CB7A-4F1A-9E1E-B32CC090344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3410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ECE28-67E1-446F-9822-63E4EFBDA2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0775576" y="174103"/>
            <a:ext cx="16136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임창인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51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4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직사각형 6"/>
          <p:cNvSpPr>
            <a:spLocks/>
          </p:cNvSpPr>
          <p:nvPr/>
        </p:nvSpPr>
        <p:spPr>
          <a:xfrm>
            <a:off x="2725121" y="2697171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민들레</a:t>
            </a:r>
            <a:endParaRPr lang="en-US" altLang="ko-KR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9188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민들레의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232" y="1874521"/>
            <a:ext cx="3960000" cy="324000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874521"/>
            <a:ext cx="5384800" cy="4061058"/>
          </a:xfrm>
        </p:spPr>
        <p:txBody>
          <a:bodyPr>
            <a:noAutofit/>
          </a:bodyPr>
          <a:lstStyle/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국화과의</a:t>
            </a: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여러해살이풀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경작지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정원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잔디밭 등 사람의 손길이 미치는 장소</a:t>
            </a:r>
          </a:p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쓰임새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민들레 잎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식용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뿌리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약용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(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염증 및 피부질환 등의 개선 효과</a:t>
            </a:r>
            <a:r>
              <a:rPr lang="en-US" altLang="ko-KR" sz="2000" b="1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)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166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561836"/>
              </p:ext>
            </p:extLst>
          </p:nvPr>
        </p:nvGraphicFramePr>
        <p:xfrm>
          <a:off x="609600" y="1801811"/>
          <a:ext cx="10972800" cy="460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830">
                  <a:extLst>
                    <a:ext uri="{9D8B030D-6E8A-4147-A177-3AD203B41FA5}">
                      <a16:colId xmlns:a16="http://schemas.microsoft.com/office/drawing/2014/main" val="1792089443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354841680"/>
                    </a:ext>
                  </a:extLst>
                </a:gridCol>
                <a:gridCol w="6908261">
                  <a:extLst>
                    <a:ext uri="{9D8B030D-6E8A-4147-A177-3AD203B41FA5}">
                      <a16:colId xmlns:a16="http://schemas.microsoft.com/office/drawing/2014/main" val="98493770"/>
                    </a:ext>
                  </a:extLst>
                </a:gridCol>
                <a:gridCol w="1210849">
                  <a:extLst>
                    <a:ext uri="{9D8B030D-6E8A-4147-A177-3AD203B41FA5}">
                      <a16:colId xmlns:a16="http://schemas.microsoft.com/office/drawing/2014/main" val="2750854231"/>
                    </a:ext>
                  </a:extLst>
                </a:gridCol>
              </a:tblGrid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이름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특징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</a:t>
                      </a:r>
                      <a:endParaRPr lang="en-US" altLang="ko-KR" sz="2300" smtClean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  <a:p>
                      <a:pPr algn="ctr" latinLnBrk="1"/>
                      <a:r>
                        <a:rPr lang="ko-KR" altLang="en-US" sz="230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모양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948765513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서양민들레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황색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짙은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노량색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꽃을 봄부터 가을까지 핀다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.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젖혀져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9938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산지에서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포편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끝에 돌기가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곧추 서 있음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715332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좀민들레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제주도에 서식</a:t>
                      </a:r>
                      <a:r>
                        <a:rPr lang="en-US" altLang="ko-KR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꽃 줄기에 털이 없음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71511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외포에</a:t>
                      </a:r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뿔같은 돌기가 달림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484044"/>
                  </a:ext>
                </a:extLst>
              </a:tr>
              <a:tr h="755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err="1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흰민들레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흰색</a:t>
                      </a:r>
                      <a:endParaRPr lang="ko-KR" altLang="en-US" sz="23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490118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종류 및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9660753"/>
      </p:ext>
    </p:extLst>
  </p:cSld>
  <p:clrMapOvr>
    <a:masterClrMapping/>
  </p:clrMapOvr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 테마</Template>
  <TotalTime>75</TotalTime>
  <Words>80</Words>
  <Application>Microsoft Office PowerPoint</Application>
  <PresentationFormat>와이드스크린</PresentationFormat>
  <Paragraphs>30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1" baseType="lpstr">
      <vt:lpstr>굴림체</vt:lpstr>
      <vt:lpstr>궁서체</vt:lpstr>
      <vt:lpstr>돋움체</vt:lpstr>
      <vt:lpstr>맑은 고딕</vt:lpstr>
      <vt:lpstr>Arial</vt:lpstr>
      <vt:lpstr>Tahoma</vt:lpstr>
      <vt:lpstr>Wingdings</vt:lpstr>
      <vt:lpstr>New_Natural01</vt:lpstr>
      <vt:lpstr>PowerPoint 프레젠테이션</vt:lpstr>
      <vt:lpstr>민들레의 특징</vt:lpstr>
      <vt:lpstr>종류 및 특징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8</cp:revision>
  <dcterms:created xsi:type="dcterms:W3CDTF">2020-12-11T13:17:13Z</dcterms:created>
  <dcterms:modified xsi:type="dcterms:W3CDTF">2021-02-19T02:53:52Z</dcterms:modified>
</cp:coreProperties>
</file>