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0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8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유리의 주원료</a:t>
            </a:r>
            <a:endParaRPr lang="ko-KR" altLang="en-US" sz="58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8172664"/>
              </p:ext>
            </p:extLst>
          </p:nvPr>
        </p:nvGraphicFramePr>
        <p:xfrm>
          <a:off x="685800" y="2063748"/>
          <a:ext cx="10394952" cy="337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823">
                  <a:extLst>
                    <a:ext uri="{9D8B030D-6E8A-4147-A177-3AD203B41FA5}">
                      <a16:colId xmlns:a16="http://schemas.microsoft.com/office/drawing/2014/main" val="409315189"/>
                    </a:ext>
                  </a:extLst>
                </a:gridCol>
                <a:gridCol w="2293495">
                  <a:extLst>
                    <a:ext uri="{9D8B030D-6E8A-4147-A177-3AD203B41FA5}">
                      <a16:colId xmlns:a16="http://schemas.microsoft.com/office/drawing/2014/main" val="228593323"/>
                    </a:ext>
                  </a:extLst>
                </a:gridCol>
                <a:gridCol w="5846164">
                  <a:extLst>
                    <a:ext uri="{9D8B030D-6E8A-4147-A177-3AD203B41FA5}">
                      <a16:colId xmlns:a16="http://schemas.microsoft.com/office/drawing/2014/main" val="3296718977"/>
                    </a:ext>
                  </a:extLst>
                </a:gridCol>
                <a:gridCol w="842470">
                  <a:extLst>
                    <a:ext uri="{9D8B030D-6E8A-4147-A177-3AD203B41FA5}">
                      <a16:colId xmlns:a16="http://schemas.microsoft.com/office/drawing/2014/main" val="844301055"/>
                    </a:ext>
                  </a:extLst>
                </a:gridCol>
              </a:tblGrid>
              <a:tr h="584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948771593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구조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규사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붕산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89159"/>
                  </a:ext>
                </a:extLst>
              </a:tr>
              <a:tr h="10430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변화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소다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산화칼슘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산화알루미늄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산화아연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220726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 작용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질산나트륨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산화바륨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222994"/>
                  </a:ext>
                </a:extLst>
              </a:tr>
              <a:tr h="58413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색상 결정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코발트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니켈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적자색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우라늄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녹색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71853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05664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74</TotalTime>
  <Words>94</Words>
  <Application>Microsoft Office PowerPoint</Application>
  <PresentationFormat>와이드스크린</PresentationFormat>
  <Paragraphs>27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굴림체</vt:lpstr>
      <vt:lpstr>궁서체</vt:lpstr>
      <vt:lpstr>돋움체</vt:lpstr>
      <vt:lpstr>맑은 고딕</vt:lpstr>
      <vt:lpstr>바탕체</vt:lpstr>
      <vt:lpstr>Arial</vt:lpstr>
      <vt:lpstr>Impact</vt:lpstr>
      <vt:lpstr>주요 이벤트</vt:lpstr>
      <vt:lpstr>PowerPoint 프레젠테이션</vt:lpstr>
      <vt:lpstr>유리의 특성</vt:lpstr>
      <vt:lpstr>유리의 주원료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6</cp:revision>
  <dcterms:created xsi:type="dcterms:W3CDTF">2020-12-12T05:25:56Z</dcterms:created>
  <dcterms:modified xsi:type="dcterms:W3CDTF">2020-12-12T06:40:12Z</dcterms:modified>
</cp:coreProperties>
</file>