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8" showSpecialPlsOnTitleSld="0" autoCompressPictures="0">
  <p:sldMasterIdLst>
    <p:sldMasterId id="2147483681" r:id="rId1"/>
  </p:sldMasterIdLst>
  <p:notesMasterIdLst>
    <p:notesMasterId r:id="rId7"/>
  </p:notesMasterIdLst>
  <p:handoutMasterIdLst>
    <p:handoutMasterId r:id="rId8"/>
  </p:handout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custShowLst>
    <p:custShow name="프로그램 실행1" id="0">
      <p:sldLst>
        <p:sld r:id="rId2"/>
        <p:sld r:id="rId5"/>
      </p:sldLst>
    </p:custShow>
    <p:custShow name="프로그램 실행2" id="1">
      <p:sldLst>
        <p:sld r:id="rId2"/>
        <p:sld r:id="rId5"/>
        <p:sld r:id="rId6"/>
      </p:sldLst>
    </p:custShow>
  </p:custShow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6" d="100"/>
          <a:sy n="76" d="100"/>
        </p:scale>
        <p:origin x="192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8" d="100"/>
          <a:sy n="58" d="100"/>
        </p:scale>
        <p:origin x="2443" y="7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ED5229-0DB8-4C7E-B65E-E7BFF0B5F4D8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384264-C48B-466F-9F28-A9FA4328985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6" name="한쪽 모서리가 잘린 사각형 5"/>
          <p:cNvSpPr/>
          <p:nvPr/>
        </p:nvSpPr>
        <p:spPr>
          <a:xfrm>
            <a:off x="1445022" y="290346"/>
            <a:ext cx="3960000" cy="720000"/>
          </a:xfrm>
          <a:prstGeom prst="snip1Rec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200" i="1" dirty="0" smtClean="0">
                <a:latin typeface="궁서체" panose="02030609000101010101" pitchFamily="17" charset="-127"/>
                <a:ea typeface="궁서체" panose="02030609000101010101" pitchFamily="17" charset="-127"/>
              </a:rPr>
              <a:t>정보문화지수 자료</a:t>
            </a:r>
            <a:endParaRPr lang="ko-KR" altLang="en-US" sz="2200" i="1" dirty="0">
              <a:latin typeface="궁서체" panose="02030609000101010101" pitchFamily="17" charset="-127"/>
              <a:ea typeface="궁서체" panose="02030609000101010101" pitchFamily="17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63371214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C9A46B-6ED6-4DD4-B372-A4E5D9CB0C7C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7AF88C-AD16-46AD-AE11-873D488CB19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842970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sz="1600" dirty="0">
                <a:latin typeface="바탕체" panose="02030609000101010101" pitchFamily="17" charset="-127"/>
                <a:ea typeface="바탕체" panose="02030609000101010101" pitchFamily="17" charset="-127"/>
              </a:rPr>
              <a:t>정보문화지수에 대한 자료입니다</a:t>
            </a:r>
            <a:r>
              <a:rPr lang="en-US" altLang="ko-KR" sz="1600" dirty="0" smtClean="0">
                <a:latin typeface="바탕체" panose="02030609000101010101" pitchFamily="17" charset="-127"/>
                <a:ea typeface="바탕체" panose="02030609000101010101" pitchFamily="17" charset="-127"/>
              </a:rPr>
              <a:t>.</a:t>
            </a:r>
            <a:endParaRPr lang="ko-KR" altLang="en-US" sz="1600" dirty="0">
              <a:latin typeface="바탕체" panose="02030609000101010101" pitchFamily="17" charset="-127"/>
              <a:ea typeface="바탕체" panose="02030609000101010101" pitchFamily="17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AF88C-AD16-46AD-AE11-873D488CB191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592902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AF88C-AD16-46AD-AE11-873D488CB191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031884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AF88C-AD16-46AD-AE11-873D488CB191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55422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AF88C-AD16-46AD-AE11-873D488CB191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427758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ltGray">
          <a:xfrm>
            <a:off x="0" y="6099048"/>
            <a:ext cx="12192000" cy="758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grpSp>
        <p:nvGrpSpPr>
          <p:cNvPr id="11" name="Group 9"/>
          <p:cNvGrpSpPr/>
          <p:nvPr/>
        </p:nvGrpSpPr>
        <p:grpSpPr bwMode="invGray">
          <a:xfrm>
            <a:off x="0" y="5404104"/>
            <a:ext cx="12192000" cy="1042416"/>
            <a:chOff x="0" y="5404104"/>
            <a:chExt cx="9144000" cy="1042416"/>
          </a:xfrm>
          <a:solidFill>
            <a:schemeClr val="tx1"/>
          </a:solidFill>
        </p:grpSpPr>
        <p:sp>
          <p:nvSpPr>
            <p:cNvPr id="12" name="Rectangle 11"/>
            <p:cNvSpPr/>
            <p:nvPr userDrawn="1"/>
          </p:nvSpPr>
          <p:spPr bwMode="invGray">
            <a:xfrm>
              <a:off x="0" y="5404104"/>
              <a:ext cx="2057400" cy="79552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3" name="Rectangle 12"/>
            <p:cNvSpPr/>
            <p:nvPr userDrawn="1"/>
          </p:nvSpPr>
          <p:spPr bwMode="invGray">
            <a:xfrm>
              <a:off x="1517904" y="5404104"/>
              <a:ext cx="7626096" cy="104241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</p:grpSp>
      <p:grpSp>
        <p:nvGrpSpPr>
          <p:cNvPr id="7" name="Group 10"/>
          <p:cNvGrpSpPr/>
          <p:nvPr/>
        </p:nvGrpSpPr>
        <p:grpSpPr bwMode="gray">
          <a:xfrm>
            <a:off x="499872" y="0"/>
            <a:ext cx="11692128" cy="4544568"/>
            <a:chOff x="374904" y="0"/>
            <a:chExt cx="8769096" cy="4544568"/>
          </a:xfrm>
        </p:grpSpPr>
        <p:sp>
          <p:nvSpPr>
            <p:cNvPr id="8" name="Freeform 7"/>
            <p:cNvSpPr/>
            <p:nvPr userDrawn="1"/>
          </p:nvSpPr>
          <p:spPr bwMode="gray">
            <a:xfrm>
              <a:off x="374904" y="0"/>
              <a:ext cx="7799832" cy="4544568"/>
            </a:xfrm>
            <a:custGeom>
              <a:avLst/>
              <a:gdLst>
                <a:gd name="connsiteX0" fmla="*/ 0 w 8567928"/>
                <a:gd name="connsiteY0" fmla="*/ 0 h 5550408"/>
                <a:gd name="connsiteX1" fmla="*/ 73152 w 8567928"/>
                <a:gd name="connsiteY1" fmla="*/ 9144 h 5550408"/>
                <a:gd name="connsiteX2" fmla="*/ 987552 w 8567928"/>
                <a:gd name="connsiteY2" fmla="*/ 3895344 h 5550408"/>
                <a:gd name="connsiteX3" fmla="*/ 6181344 w 8567928"/>
                <a:gd name="connsiteY3" fmla="*/ 0 h 5550408"/>
                <a:gd name="connsiteX4" fmla="*/ 8567928 w 8567928"/>
                <a:gd name="connsiteY4" fmla="*/ 18288 h 5550408"/>
                <a:gd name="connsiteX5" fmla="*/ 6355080 w 8567928"/>
                <a:gd name="connsiteY5" fmla="*/ 3319272 h 5550408"/>
                <a:gd name="connsiteX6" fmla="*/ 2176272 w 8567928"/>
                <a:gd name="connsiteY6" fmla="*/ 5550408 h 5550408"/>
                <a:gd name="connsiteX7" fmla="*/ 109728 w 8567928"/>
                <a:gd name="connsiteY7" fmla="*/ 3675888 h 5550408"/>
                <a:gd name="connsiteX8" fmla="*/ 0 w 8567928"/>
                <a:gd name="connsiteY8" fmla="*/ 0 h 5550408"/>
                <a:gd name="connsiteX0" fmla="*/ 252984 w 8820912"/>
                <a:gd name="connsiteY0" fmla="*/ 0 h 5609844"/>
                <a:gd name="connsiteX1" fmla="*/ 326136 w 8820912"/>
                <a:gd name="connsiteY1" fmla="*/ 9144 h 5609844"/>
                <a:gd name="connsiteX2" fmla="*/ 1240536 w 8820912"/>
                <a:gd name="connsiteY2" fmla="*/ 3895344 h 5609844"/>
                <a:gd name="connsiteX3" fmla="*/ 6434328 w 8820912"/>
                <a:gd name="connsiteY3" fmla="*/ 0 h 5609844"/>
                <a:gd name="connsiteX4" fmla="*/ 8820912 w 8820912"/>
                <a:gd name="connsiteY4" fmla="*/ 18288 h 5609844"/>
                <a:gd name="connsiteX5" fmla="*/ 6608064 w 8820912"/>
                <a:gd name="connsiteY5" fmla="*/ 3319272 h 5609844"/>
                <a:gd name="connsiteX6" fmla="*/ 2429256 w 8820912"/>
                <a:gd name="connsiteY6" fmla="*/ 5550408 h 5609844"/>
                <a:gd name="connsiteX7" fmla="*/ 362712 w 8820912"/>
                <a:gd name="connsiteY7" fmla="*/ 3675888 h 5609844"/>
                <a:gd name="connsiteX8" fmla="*/ 252984 w 8820912"/>
                <a:gd name="connsiteY8" fmla="*/ 0 h 5609844"/>
                <a:gd name="connsiteX0" fmla="*/ 252984 w 8820912"/>
                <a:gd name="connsiteY0" fmla="*/ 0 h 5609844"/>
                <a:gd name="connsiteX1" fmla="*/ 326136 w 8820912"/>
                <a:gd name="connsiteY1" fmla="*/ 9144 h 5609844"/>
                <a:gd name="connsiteX2" fmla="*/ 1240536 w 8820912"/>
                <a:gd name="connsiteY2" fmla="*/ 3895344 h 5609844"/>
                <a:gd name="connsiteX3" fmla="*/ 6434328 w 8820912"/>
                <a:gd name="connsiteY3" fmla="*/ 0 h 5609844"/>
                <a:gd name="connsiteX4" fmla="*/ 8820912 w 8820912"/>
                <a:gd name="connsiteY4" fmla="*/ 18288 h 5609844"/>
                <a:gd name="connsiteX5" fmla="*/ 6608064 w 8820912"/>
                <a:gd name="connsiteY5" fmla="*/ 3319272 h 5609844"/>
                <a:gd name="connsiteX6" fmla="*/ 2429256 w 8820912"/>
                <a:gd name="connsiteY6" fmla="*/ 5550408 h 5609844"/>
                <a:gd name="connsiteX7" fmla="*/ 362712 w 8820912"/>
                <a:gd name="connsiteY7" fmla="*/ 3675888 h 5609844"/>
                <a:gd name="connsiteX8" fmla="*/ 252984 w 8820912"/>
                <a:gd name="connsiteY8" fmla="*/ 0 h 5609844"/>
                <a:gd name="connsiteX0" fmla="*/ 252984 w 8820912"/>
                <a:gd name="connsiteY0" fmla="*/ 0 h 5609844"/>
                <a:gd name="connsiteX1" fmla="*/ 326136 w 8820912"/>
                <a:gd name="connsiteY1" fmla="*/ 9144 h 5609844"/>
                <a:gd name="connsiteX2" fmla="*/ 1240536 w 8820912"/>
                <a:gd name="connsiteY2" fmla="*/ 3895344 h 5609844"/>
                <a:gd name="connsiteX3" fmla="*/ 6434328 w 8820912"/>
                <a:gd name="connsiteY3" fmla="*/ 0 h 5609844"/>
                <a:gd name="connsiteX4" fmla="*/ 8820912 w 8820912"/>
                <a:gd name="connsiteY4" fmla="*/ 18288 h 5609844"/>
                <a:gd name="connsiteX5" fmla="*/ 6608064 w 8820912"/>
                <a:gd name="connsiteY5" fmla="*/ 3319272 h 5609844"/>
                <a:gd name="connsiteX6" fmla="*/ 2429256 w 8820912"/>
                <a:gd name="connsiteY6" fmla="*/ 5550408 h 5609844"/>
                <a:gd name="connsiteX7" fmla="*/ 362712 w 8820912"/>
                <a:gd name="connsiteY7" fmla="*/ 3675888 h 5609844"/>
                <a:gd name="connsiteX8" fmla="*/ 252984 w 8820912"/>
                <a:gd name="connsiteY8" fmla="*/ 0 h 5609844"/>
                <a:gd name="connsiteX0" fmla="*/ 291084 w 8859012"/>
                <a:gd name="connsiteY0" fmla="*/ 0 h 5609844"/>
                <a:gd name="connsiteX1" fmla="*/ 364236 w 8859012"/>
                <a:gd name="connsiteY1" fmla="*/ 9144 h 5609844"/>
                <a:gd name="connsiteX2" fmla="*/ 1278636 w 8859012"/>
                <a:gd name="connsiteY2" fmla="*/ 3895344 h 5609844"/>
                <a:gd name="connsiteX3" fmla="*/ 6472428 w 8859012"/>
                <a:gd name="connsiteY3" fmla="*/ 0 h 5609844"/>
                <a:gd name="connsiteX4" fmla="*/ 8859012 w 8859012"/>
                <a:gd name="connsiteY4" fmla="*/ 18288 h 5609844"/>
                <a:gd name="connsiteX5" fmla="*/ 6646164 w 8859012"/>
                <a:gd name="connsiteY5" fmla="*/ 3319272 h 5609844"/>
                <a:gd name="connsiteX6" fmla="*/ 2695956 w 8859012"/>
                <a:gd name="connsiteY6" fmla="*/ 5550408 h 5609844"/>
                <a:gd name="connsiteX7" fmla="*/ 400812 w 8859012"/>
                <a:gd name="connsiteY7" fmla="*/ 3675888 h 5609844"/>
                <a:gd name="connsiteX8" fmla="*/ 291084 w 8859012"/>
                <a:gd name="connsiteY8" fmla="*/ 0 h 5609844"/>
                <a:gd name="connsiteX0" fmla="*/ 291084 w 8887968"/>
                <a:gd name="connsiteY0" fmla="*/ 0 h 5609844"/>
                <a:gd name="connsiteX1" fmla="*/ 364236 w 8887968"/>
                <a:gd name="connsiteY1" fmla="*/ 9144 h 5609844"/>
                <a:gd name="connsiteX2" fmla="*/ 1278636 w 8887968"/>
                <a:gd name="connsiteY2" fmla="*/ 3895344 h 5609844"/>
                <a:gd name="connsiteX3" fmla="*/ 6472428 w 8887968"/>
                <a:gd name="connsiteY3" fmla="*/ 0 h 5609844"/>
                <a:gd name="connsiteX4" fmla="*/ 8859012 w 8887968"/>
                <a:gd name="connsiteY4" fmla="*/ 18288 h 5609844"/>
                <a:gd name="connsiteX5" fmla="*/ 6646164 w 8887968"/>
                <a:gd name="connsiteY5" fmla="*/ 3319272 h 5609844"/>
                <a:gd name="connsiteX6" fmla="*/ 2695956 w 8887968"/>
                <a:gd name="connsiteY6" fmla="*/ 5550408 h 5609844"/>
                <a:gd name="connsiteX7" fmla="*/ 400812 w 8887968"/>
                <a:gd name="connsiteY7" fmla="*/ 3675888 h 5609844"/>
                <a:gd name="connsiteX8" fmla="*/ 291084 w 8887968"/>
                <a:gd name="connsiteY8" fmla="*/ 0 h 5609844"/>
                <a:gd name="connsiteX0" fmla="*/ 291084 w 8887968"/>
                <a:gd name="connsiteY0" fmla="*/ 0 h 5609844"/>
                <a:gd name="connsiteX1" fmla="*/ 364236 w 8887968"/>
                <a:gd name="connsiteY1" fmla="*/ 9144 h 5609844"/>
                <a:gd name="connsiteX2" fmla="*/ 1278636 w 8887968"/>
                <a:gd name="connsiteY2" fmla="*/ 3895344 h 5609844"/>
                <a:gd name="connsiteX3" fmla="*/ 6472428 w 8887968"/>
                <a:gd name="connsiteY3" fmla="*/ 0 h 5609844"/>
                <a:gd name="connsiteX4" fmla="*/ 8859012 w 8887968"/>
                <a:gd name="connsiteY4" fmla="*/ 18288 h 5609844"/>
                <a:gd name="connsiteX5" fmla="*/ 6646164 w 8887968"/>
                <a:gd name="connsiteY5" fmla="*/ 3319272 h 5609844"/>
                <a:gd name="connsiteX6" fmla="*/ 2695956 w 8887968"/>
                <a:gd name="connsiteY6" fmla="*/ 5550408 h 5609844"/>
                <a:gd name="connsiteX7" fmla="*/ 400812 w 8887968"/>
                <a:gd name="connsiteY7" fmla="*/ 3675888 h 5609844"/>
                <a:gd name="connsiteX8" fmla="*/ 291084 w 8887968"/>
                <a:gd name="connsiteY8" fmla="*/ 0 h 5609844"/>
                <a:gd name="connsiteX0" fmla="*/ 291084 w 8859012"/>
                <a:gd name="connsiteY0" fmla="*/ 0 h 5609844"/>
                <a:gd name="connsiteX1" fmla="*/ 364236 w 8859012"/>
                <a:gd name="connsiteY1" fmla="*/ 9144 h 5609844"/>
                <a:gd name="connsiteX2" fmla="*/ 1278636 w 8859012"/>
                <a:gd name="connsiteY2" fmla="*/ 3895344 h 5609844"/>
                <a:gd name="connsiteX3" fmla="*/ 6472428 w 8859012"/>
                <a:gd name="connsiteY3" fmla="*/ 0 h 5609844"/>
                <a:gd name="connsiteX4" fmla="*/ 8859012 w 8859012"/>
                <a:gd name="connsiteY4" fmla="*/ 18288 h 5609844"/>
                <a:gd name="connsiteX5" fmla="*/ 6646164 w 8859012"/>
                <a:gd name="connsiteY5" fmla="*/ 3319272 h 5609844"/>
                <a:gd name="connsiteX6" fmla="*/ 2695956 w 8859012"/>
                <a:gd name="connsiteY6" fmla="*/ 5550408 h 5609844"/>
                <a:gd name="connsiteX7" fmla="*/ 400812 w 8859012"/>
                <a:gd name="connsiteY7" fmla="*/ 3675888 h 5609844"/>
                <a:gd name="connsiteX8" fmla="*/ 291084 w 8859012"/>
                <a:gd name="connsiteY8" fmla="*/ 0 h 5609844"/>
                <a:gd name="connsiteX0" fmla="*/ 291084 w 8859012"/>
                <a:gd name="connsiteY0" fmla="*/ 0 h 5609844"/>
                <a:gd name="connsiteX1" fmla="*/ 364236 w 8859012"/>
                <a:gd name="connsiteY1" fmla="*/ 9144 h 5609844"/>
                <a:gd name="connsiteX2" fmla="*/ 1278636 w 8859012"/>
                <a:gd name="connsiteY2" fmla="*/ 3895344 h 5609844"/>
                <a:gd name="connsiteX3" fmla="*/ 6472428 w 8859012"/>
                <a:gd name="connsiteY3" fmla="*/ 0 h 5609844"/>
                <a:gd name="connsiteX4" fmla="*/ 8859012 w 8859012"/>
                <a:gd name="connsiteY4" fmla="*/ 18288 h 5609844"/>
                <a:gd name="connsiteX5" fmla="*/ 6646164 w 8859012"/>
                <a:gd name="connsiteY5" fmla="*/ 3319272 h 5609844"/>
                <a:gd name="connsiteX6" fmla="*/ 2695956 w 8859012"/>
                <a:gd name="connsiteY6" fmla="*/ 5550408 h 5609844"/>
                <a:gd name="connsiteX7" fmla="*/ 400812 w 8859012"/>
                <a:gd name="connsiteY7" fmla="*/ 3675888 h 5609844"/>
                <a:gd name="connsiteX8" fmla="*/ 291084 w 8859012"/>
                <a:gd name="connsiteY8" fmla="*/ 0 h 5609844"/>
                <a:gd name="connsiteX0" fmla="*/ 291084 w 8859012"/>
                <a:gd name="connsiteY0" fmla="*/ 0 h 5600700"/>
                <a:gd name="connsiteX1" fmla="*/ 364236 w 8859012"/>
                <a:gd name="connsiteY1" fmla="*/ 9144 h 5600700"/>
                <a:gd name="connsiteX2" fmla="*/ 1278636 w 8859012"/>
                <a:gd name="connsiteY2" fmla="*/ 3895344 h 5600700"/>
                <a:gd name="connsiteX3" fmla="*/ 6472428 w 8859012"/>
                <a:gd name="connsiteY3" fmla="*/ 0 h 5600700"/>
                <a:gd name="connsiteX4" fmla="*/ 8859012 w 8859012"/>
                <a:gd name="connsiteY4" fmla="*/ 18288 h 5600700"/>
                <a:gd name="connsiteX5" fmla="*/ 6646164 w 8859012"/>
                <a:gd name="connsiteY5" fmla="*/ 3319272 h 5600700"/>
                <a:gd name="connsiteX6" fmla="*/ 2695956 w 8859012"/>
                <a:gd name="connsiteY6" fmla="*/ 5550408 h 5600700"/>
                <a:gd name="connsiteX7" fmla="*/ 400812 w 8859012"/>
                <a:gd name="connsiteY7" fmla="*/ 3675888 h 5600700"/>
                <a:gd name="connsiteX8" fmla="*/ 291084 w 8859012"/>
                <a:gd name="connsiteY8" fmla="*/ 0 h 5600700"/>
                <a:gd name="connsiteX0" fmla="*/ 299212 w 8867140"/>
                <a:gd name="connsiteY0" fmla="*/ 0 h 5588508"/>
                <a:gd name="connsiteX1" fmla="*/ 372364 w 8867140"/>
                <a:gd name="connsiteY1" fmla="*/ 9144 h 5588508"/>
                <a:gd name="connsiteX2" fmla="*/ 1286764 w 8867140"/>
                <a:gd name="connsiteY2" fmla="*/ 3895344 h 5588508"/>
                <a:gd name="connsiteX3" fmla="*/ 6480556 w 8867140"/>
                <a:gd name="connsiteY3" fmla="*/ 0 h 5588508"/>
                <a:gd name="connsiteX4" fmla="*/ 8867140 w 8867140"/>
                <a:gd name="connsiteY4" fmla="*/ 18288 h 5588508"/>
                <a:gd name="connsiteX5" fmla="*/ 6654292 w 8867140"/>
                <a:gd name="connsiteY5" fmla="*/ 3319272 h 5588508"/>
                <a:gd name="connsiteX6" fmla="*/ 2752852 w 8867140"/>
                <a:gd name="connsiteY6" fmla="*/ 5538216 h 5588508"/>
                <a:gd name="connsiteX7" fmla="*/ 408940 w 8867140"/>
                <a:gd name="connsiteY7" fmla="*/ 3675888 h 5588508"/>
                <a:gd name="connsiteX8" fmla="*/ 299212 w 8867140"/>
                <a:gd name="connsiteY8" fmla="*/ 0 h 5588508"/>
                <a:gd name="connsiteX0" fmla="*/ 128524 w 8696452"/>
                <a:gd name="connsiteY0" fmla="*/ 0 h 5588508"/>
                <a:gd name="connsiteX1" fmla="*/ 201676 w 8696452"/>
                <a:gd name="connsiteY1" fmla="*/ 9144 h 5588508"/>
                <a:gd name="connsiteX2" fmla="*/ 1116076 w 8696452"/>
                <a:gd name="connsiteY2" fmla="*/ 3895344 h 5588508"/>
                <a:gd name="connsiteX3" fmla="*/ 6309868 w 8696452"/>
                <a:gd name="connsiteY3" fmla="*/ 0 h 5588508"/>
                <a:gd name="connsiteX4" fmla="*/ 8696452 w 8696452"/>
                <a:gd name="connsiteY4" fmla="*/ 18288 h 5588508"/>
                <a:gd name="connsiteX5" fmla="*/ 6483604 w 8696452"/>
                <a:gd name="connsiteY5" fmla="*/ 3319272 h 5588508"/>
                <a:gd name="connsiteX6" fmla="*/ 2582164 w 8696452"/>
                <a:gd name="connsiteY6" fmla="*/ 5538216 h 5588508"/>
                <a:gd name="connsiteX7" fmla="*/ 238252 w 8696452"/>
                <a:gd name="connsiteY7" fmla="*/ 3675888 h 5588508"/>
                <a:gd name="connsiteX8" fmla="*/ 128524 w 8696452"/>
                <a:gd name="connsiteY8" fmla="*/ 0 h 5588508"/>
                <a:gd name="connsiteX0" fmla="*/ 128524 w 8696452"/>
                <a:gd name="connsiteY0" fmla="*/ 0 h 5588508"/>
                <a:gd name="connsiteX1" fmla="*/ 201676 w 8696452"/>
                <a:gd name="connsiteY1" fmla="*/ 9144 h 5588508"/>
                <a:gd name="connsiteX2" fmla="*/ 1116076 w 8696452"/>
                <a:gd name="connsiteY2" fmla="*/ 3895344 h 5588508"/>
                <a:gd name="connsiteX3" fmla="*/ 6309868 w 8696452"/>
                <a:gd name="connsiteY3" fmla="*/ 0 h 5588508"/>
                <a:gd name="connsiteX4" fmla="*/ 8696452 w 8696452"/>
                <a:gd name="connsiteY4" fmla="*/ 18288 h 5588508"/>
                <a:gd name="connsiteX5" fmla="*/ 6483604 w 8696452"/>
                <a:gd name="connsiteY5" fmla="*/ 3319272 h 5588508"/>
                <a:gd name="connsiteX6" fmla="*/ 2582164 w 8696452"/>
                <a:gd name="connsiteY6" fmla="*/ 5538216 h 5588508"/>
                <a:gd name="connsiteX7" fmla="*/ 238252 w 8696452"/>
                <a:gd name="connsiteY7" fmla="*/ 3675888 h 5588508"/>
                <a:gd name="connsiteX8" fmla="*/ 128524 w 8696452"/>
                <a:gd name="connsiteY8" fmla="*/ 0 h 5588508"/>
                <a:gd name="connsiteX0" fmla="*/ 128524 w 8696452"/>
                <a:gd name="connsiteY0" fmla="*/ 0 h 5588508"/>
                <a:gd name="connsiteX1" fmla="*/ 201676 w 8696452"/>
                <a:gd name="connsiteY1" fmla="*/ 9144 h 5588508"/>
                <a:gd name="connsiteX2" fmla="*/ 1116076 w 8696452"/>
                <a:gd name="connsiteY2" fmla="*/ 3895344 h 5588508"/>
                <a:gd name="connsiteX3" fmla="*/ 6309868 w 8696452"/>
                <a:gd name="connsiteY3" fmla="*/ 0 h 5588508"/>
                <a:gd name="connsiteX4" fmla="*/ 8696452 w 8696452"/>
                <a:gd name="connsiteY4" fmla="*/ 18288 h 5588508"/>
                <a:gd name="connsiteX5" fmla="*/ 6483604 w 8696452"/>
                <a:gd name="connsiteY5" fmla="*/ 3319272 h 5588508"/>
                <a:gd name="connsiteX6" fmla="*/ 2582164 w 8696452"/>
                <a:gd name="connsiteY6" fmla="*/ 5538216 h 5588508"/>
                <a:gd name="connsiteX7" fmla="*/ 238252 w 8696452"/>
                <a:gd name="connsiteY7" fmla="*/ 3675888 h 5588508"/>
                <a:gd name="connsiteX8" fmla="*/ 128524 w 8696452"/>
                <a:gd name="connsiteY8" fmla="*/ 0 h 5588508"/>
                <a:gd name="connsiteX0" fmla="*/ 128524 w 8696452"/>
                <a:gd name="connsiteY0" fmla="*/ 0 h 5588508"/>
                <a:gd name="connsiteX1" fmla="*/ 201676 w 8696452"/>
                <a:gd name="connsiteY1" fmla="*/ 9144 h 5588508"/>
                <a:gd name="connsiteX2" fmla="*/ 1649476 w 8696452"/>
                <a:gd name="connsiteY2" fmla="*/ 4047744 h 5588508"/>
                <a:gd name="connsiteX3" fmla="*/ 6309868 w 8696452"/>
                <a:gd name="connsiteY3" fmla="*/ 0 h 5588508"/>
                <a:gd name="connsiteX4" fmla="*/ 8696452 w 8696452"/>
                <a:gd name="connsiteY4" fmla="*/ 18288 h 5588508"/>
                <a:gd name="connsiteX5" fmla="*/ 6483604 w 8696452"/>
                <a:gd name="connsiteY5" fmla="*/ 3319272 h 5588508"/>
                <a:gd name="connsiteX6" fmla="*/ 2582164 w 8696452"/>
                <a:gd name="connsiteY6" fmla="*/ 5538216 h 5588508"/>
                <a:gd name="connsiteX7" fmla="*/ 238252 w 8696452"/>
                <a:gd name="connsiteY7" fmla="*/ 3675888 h 5588508"/>
                <a:gd name="connsiteX8" fmla="*/ 128524 w 8696452"/>
                <a:gd name="connsiteY8" fmla="*/ 0 h 5588508"/>
                <a:gd name="connsiteX0" fmla="*/ 170688 w 8738616"/>
                <a:gd name="connsiteY0" fmla="*/ 0 h 5588508"/>
                <a:gd name="connsiteX1" fmla="*/ 243840 w 8738616"/>
                <a:gd name="connsiteY1" fmla="*/ 9144 h 5588508"/>
                <a:gd name="connsiteX2" fmla="*/ 1691640 w 8738616"/>
                <a:gd name="connsiteY2" fmla="*/ 4047744 h 5588508"/>
                <a:gd name="connsiteX3" fmla="*/ 6352032 w 8738616"/>
                <a:gd name="connsiteY3" fmla="*/ 0 h 5588508"/>
                <a:gd name="connsiteX4" fmla="*/ 8738616 w 8738616"/>
                <a:gd name="connsiteY4" fmla="*/ 18288 h 5588508"/>
                <a:gd name="connsiteX5" fmla="*/ 6525768 w 8738616"/>
                <a:gd name="connsiteY5" fmla="*/ 3319272 h 5588508"/>
                <a:gd name="connsiteX6" fmla="*/ 2624328 w 8738616"/>
                <a:gd name="connsiteY6" fmla="*/ 5538216 h 5588508"/>
                <a:gd name="connsiteX7" fmla="*/ 280416 w 8738616"/>
                <a:gd name="connsiteY7" fmla="*/ 3675888 h 5588508"/>
                <a:gd name="connsiteX8" fmla="*/ 170688 w 8738616"/>
                <a:gd name="connsiteY8" fmla="*/ 0 h 5588508"/>
                <a:gd name="connsiteX0" fmla="*/ 170688 w 8738616"/>
                <a:gd name="connsiteY0" fmla="*/ 0 h 5588508"/>
                <a:gd name="connsiteX1" fmla="*/ 243840 w 8738616"/>
                <a:gd name="connsiteY1" fmla="*/ 9144 h 5588508"/>
                <a:gd name="connsiteX2" fmla="*/ 1691640 w 8738616"/>
                <a:gd name="connsiteY2" fmla="*/ 4047744 h 5588508"/>
                <a:gd name="connsiteX3" fmla="*/ 6352032 w 8738616"/>
                <a:gd name="connsiteY3" fmla="*/ 0 h 5588508"/>
                <a:gd name="connsiteX4" fmla="*/ 8738616 w 8738616"/>
                <a:gd name="connsiteY4" fmla="*/ 18288 h 5588508"/>
                <a:gd name="connsiteX5" fmla="*/ 6525768 w 8738616"/>
                <a:gd name="connsiteY5" fmla="*/ 3319272 h 5588508"/>
                <a:gd name="connsiteX6" fmla="*/ 2624328 w 8738616"/>
                <a:gd name="connsiteY6" fmla="*/ 5538216 h 5588508"/>
                <a:gd name="connsiteX7" fmla="*/ 280416 w 8738616"/>
                <a:gd name="connsiteY7" fmla="*/ 3675888 h 5588508"/>
                <a:gd name="connsiteX8" fmla="*/ 170688 w 8738616"/>
                <a:gd name="connsiteY8" fmla="*/ 0 h 5588508"/>
                <a:gd name="connsiteX0" fmla="*/ 170688 w 8738616"/>
                <a:gd name="connsiteY0" fmla="*/ 0 h 5588508"/>
                <a:gd name="connsiteX1" fmla="*/ 243840 w 8738616"/>
                <a:gd name="connsiteY1" fmla="*/ 9144 h 5588508"/>
                <a:gd name="connsiteX2" fmla="*/ 1691640 w 8738616"/>
                <a:gd name="connsiteY2" fmla="*/ 4047744 h 5588508"/>
                <a:gd name="connsiteX3" fmla="*/ 6352032 w 8738616"/>
                <a:gd name="connsiteY3" fmla="*/ 0 h 5588508"/>
                <a:gd name="connsiteX4" fmla="*/ 8738616 w 8738616"/>
                <a:gd name="connsiteY4" fmla="*/ 18288 h 5588508"/>
                <a:gd name="connsiteX5" fmla="*/ 6525768 w 8738616"/>
                <a:gd name="connsiteY5" fmla="*/ 3319272 h 5588508"/>
                <a:gd name="connsiteX6" fmla="*/ 2624328 w 8738616"/>
                <a:gd name="connsiteY6" fmla="*/ 5538216 h 5588508"/>
                <a:gd name="connsiteX7" fmla="*/ 280416 w 8738616"/>
                <a:gd name="connsiteY7" fmla="*/ 3675888 h 5588508"/>
                <a:gd name="connsiteX8" fmla="*/ 170688 w 8738616"/>
                <a:gd name="connsiteY8" fmla="*/ 0 h 5588508"/>
                <a:gd name="connsiteX0" fmla="*/ 128524 w 8696452"/>
                <a:gd name="connsiteY0" fmla="*/ 0 h 5588508"/>
                <a:gd name="connsiteX1" fmla="*/ 201676 w 8696452"/>
                <a:gd name="connsiteY1" fmla="*/ 9144 h 5588508"/>
                <a:gd name="connsiteX2" fmla="*/ 1649476 w 8696452"/>
                <a:gd name="connsiteY2" fmla="*/ 4047744 h 5588508"/>
                <a:gd name="connsiteX3" fmla="*/ 6309868 w 8696452"/>
                <a:gd name="connsiteY3" fmla="*/ 0 h 5588508"/>
                <a:gd name="connsiteX4" fmla="*/ 8696452 w 8696452"/>
                <a:gd name="connsiteY4" fmla="*/ 18288 h 5588508"/>
                <a:gd name="connsiteX5" fmla="*/ 6483604 w 8696452"/>
                <a:gd name="connsiteY5" fmla="*/ 3319272 h 5588508"/>
                <a:gd name="connsiteX6" fmla="*/ 2582164 w 8696452"/>
                <a:gd name="connsiteY6" fmla="*/ 5538216 h 5588508"/>
                <a:gd name="connsiteX7" fmla="*/ 238252 w 8696452"/>
                <a:gd name="connsiteY7" fmla="*/ 3675888 h 5588508"/>
                <a:gd name="connsiteX8" fmla="*/ 128524 w 8696452"/>
                <a:gd name="connsiteY8" fmla="*/ 0 h 5588508"/>
                <a:gd name="connsiteX0" fmla="*/ 128524 w 8696452"/>
                <a:gd name="connsiteY0" fmla="*/ 0 h 5588508"/>
                <a:gd name="connsiteX1" fmla="*/ 201676 w 8696452"/>
                <a:gd name="connsiteY1" fmla="*/ 9144 h 5588508"/>
                <a:gd name="connsiteX2" fmla="*/ 1649476 w 8696452"/>
                <a:gd name="connsiteY2" fmla="*/ 4047744 h 5588508"/>
                <a:gd name="connsiteX3" fmla="*/ 6309868 w 8696452"/>
                <a:gd name="connsiteY3" fmla="*/ 0 h 5588508"/>
                <a:gd name="connsiteX4" fmla="*/ 8696452 w 8696452"/>
                <a:gd name="connsiteY4" fmla="*/ 18288 h 5588508"/>
                <a:gd name="connsiteX5" fmla="*/ 6483604 w 8696452"/>
                <a:gd name="connsiteY5" fmla="*/ 3319272 h 5588508"/>
                <a:gd name="connsiteX6" fmla="*/ 2582164 w 8696452"/>
                <a:gd name="connsiteY6" fmla="*/ 5538216 h 5588508"/>
                <a:gd name="connsiteX7" fmla="*/ 238252 w 8696452"/>
                <a:gd name="connsiteY7" fmla="*/ 3675888 h 5588508"/>
                <a:gd name="connsiteX8" fmla="*/ 128524 w 8696452"/>
                <a:gd name="connsiteY8" fmla="*/ 0 h 5588508"/>
                <a:gd name="connsiteX0" fmla="*/ 128524 w 8696452"/>
                <a:gd name="connsiteY0" fmla="*/ 0 h 5588508"/>
                <a:gd name="connsiteX1" fmla="*/ 201676 w 8696452"/>
                <a:gd name="connsiteY1" fmla="*/ 9144 h 5588508"/>
                <a:gd name="connsiteX2" fmla="*/ 1649476 w 8696452"/>
                <a:gd name="connsiteY2" fmla="*/ 4047744 h 5588508"/>
                <a:gd name="connsiteX3" fmla="*/ 6309868 w 8696452"/>
                <a:gd name="connsiteY3" fmla="*/ 0 h 5588508"/>
                <a:gd name="connsiteX4" fmla="*/ 8696452 w 8696452"/>
                <a:gd name="connsiteY4" fmla="*/ 18288 h 5588508"/>
                <a:gd name="connsiteX5" fmla="*/ 6483604 w 8696452"/>
                <a:gd name="connsiteY5" fmla="*/ 3319272 h 5588508"/>
                <a:gd name="connsiteX6" fmla="*/ 2582164 w 8696452"/>
                <a:gd name="connsiteY6" fmla="*/ 5538216 h 5588508"/>
                <a:gd name="connsiteX7" fmla="*/ 238252 w 8696452"/>
                <a:gd name="connsiteY7" fmla="*/ 3675888 h 5588508"/>
                <a:gd name="connsiteX8" fmla="*/ 128524 w 8696452"/>
                <a:gd name="connsiteY8" fmla="*/ 0 h 5588508"/>
                <a:gd name="connsiteX0" fmla="*/ 128524 w 8696452"/>
                <a:gd name="connsiteY0" fmla="*/ 0 h 5588508"/>
                <a:gd name="connsiteX1" fmla="*/ 201676 w 8696452"/>
                <a:gd name="connsiteY1" fmla="*/ 9144 h 5588508"/>
                <a:gd name="connsiteX2" fmla="*/ 1649476 w 8696452"/>
                <a:gd name="connsiteY2" fmla="*/ 4047744 h 5588508"/>
                <a:gd name="connsiteX3" fmla="*/ 6309868 w 8696452"/>
                <a:gd name="connsiteY3" fmla="*/ 0 h 5588508"/>
                <a:gd name="connsiteX4" fmla="*/ 8696452 w 8696452"/>
                <a:gd name="connsiteY4" fmla="*/ 18288 h 5588508"/>
                <a:gd name="connsiteX5" fmla="*/ 6483604 w 8696452"/>
                <a:gd name="connsiteY5" fmla="*/ 3319272 h 5588508"/>
                <a:gd name="connsiteX6" fmla="*/ 2582164 w 8696452"/>
                <a:gd name="connsiteY6" fmla="*/ 5538216 h 5588508"/>
                <a:gd name="connsiteX7" fmla="*/ 238252 w 8696452"/>
                <a:gd name="connsiteY7" fmla="*/ 3675888 h 5588508"/>
                <a:gd name="connsiteX8" fmla="*/ 128524 w 8696452"/>
                <a:gd name="connsiteY8" fmla="*/ 0 h 5588508"/>
                <a:gd name="connsiteX0" fmla="*/ 128524 w 8696452"/>
                <a:gd name="connsiteY0" fmla="*/ 0 h 5588508"/>
                <a:gd name="connsiteX1" fmla="*/ 201676 w 8696452"/>
                <a:gd name="connsiteY1" fmla="*/ 9144 h 5588508"/>
                <a:gd name="connsiteX2" fmla="*/ 1649476 w 8696452"/>
                <a:gd name="connsiteY2" fmla="*/ 4047744 h 5588508"/>
                <a:gd name="connsiteX3" fmla="*/ 6309868 w 8696452"/>
                <a:gd name="connsiteY3" fmla="*/ 0 h 5588508"/>
                <a:gd name="connsiteX4" fmla="*/ 8696452 w 8696452"/>
                <a:gd name="connsiteY4" fmla="*/ 18288 h 5588508"/>
                <a:gd name="connsiteX5" fmla="*/ 6483604 w 8696452"/>
                <a:gd name="connsiteY5" fmla="*/ 3319272 h 5588508"/>
                <a:gd name="connsiteX6" fmla="*/ 2582164 w 8696452"/>
                <a:gd name="connsiteY6" fmla="*/ 5538216 h 5588508"/>
                <a:gd name="connsiteX7" fmla="*/ 238252 w 8696452"/>
                <a:gd name="connsiteY7" fmla="*/ 3675888 h 5588508"/>
                <a:gd name="connsiteX8" fmla="*/ 128524 w 8696452"/>
                <a:gd name="connsiteY8" fmla="*/ 0 h 5588508"/>
                <a:gd name="connsiteX0" fmla="*/ 299950 w 8866992"/>
                <a:gd name="connsiteY0" fmla="*/ 7974 h 5588508"/>
                <a:gd name="connsiteX1" fmla="*/ 372216 w 8866992"/>
                <a:gd name="connsiteY1" fmla="*/ 9144 h 5588508"/>
                <a:gd name="connsiteX2" fmla="*/ 1820016 w 8866992"/>
                <a:gd name="connsiteY2" fmla="*/ 4047744 h 5588508"/>
                <a:gd name="connsiteX3" fmla="*/ 6480408 w 8866992"/>
                <a:gd name="connsiteY3" fmla="*/ 0 h 5588508"/>
                <a:gd name="connsiteX4" fmla="*/ 8866992 w 8866992"/>
                <a:gd name="connsiteY4" fmla="*/ 18288 h 5588508"/>
                <a:gd name="connsiteX5" fmla="*/ 6654144 w 8866992"/>
                <a:gd name="connsiteY5" fmla="*/ 3319272 h 5588508"/>
                <a:gd name="connsiteX6" fmla="*/ 2752704 w 8866992"/>
                <a:gd name="connsiteY6" fmla="*/ 5538216 h 5588508"/>
                <a:gd name="connsiteX7" fmla="*/ 408792 w 8866992"/>
                <a:gd name="connsiteY7" fmla="*/ 3675888 h 5588508"/>
                <a:gd name="connsiteX8" fmla="*/ 299950 w 8866992"/>
                <a:gd name="connsiteY8" fmla="*/ 7974 h 5588508"/>
                <a:gd name="connsiteX0" fmla="*/ 299950 w 8866992"/>
                <a:gd name="connsiteY0" fmla="*/ 7974 h 5588508"/>
                <a:gd name="connsiteX1" fmla="*/ 372216 w 8866992"/>
                <a:gd name="connsiteY1" fmla="*/ 9144 h 5588508"/>
                <a:gd name="connsiteX2" fmla="*/ 1820016 w 8866992"/>
                <a:gd name="connsiteY2" fmla="*/ 4047744 h 5588508"/>
                <a:gd name="connsiteX3" fmla="*/ 6480408 w 8866992"/>
                <a:gd name="connsiteY3" fmla="*/ 0 h 5588508"/>
                <a:gd name="connsiteX4" fmla="*/ 8866992 w 8866992"/>
                <a:gd name="connsiteY4" fmla="*/ 18288 h 5588508"/>
                <a:gd name="connsiteX5" fmla="*/ 6654144 w 8866992"/>
                <a:gd name="connsiteY5" fmla="*/ 3319272 h 5588508"/>
                <a:gd name="connsiteX6" fmla="*/ 2752704 w 8866992"/>
                <a:gd name="connsiteY6" fmla="*/ 5538216 h 5588508"/>
                <a:gd name="connsiteX7" fmla="*/ 408792 w 8866992"/>
                <a:gd name="connsiteY7" fmla="*/ 3675888 h 5588508"/>
                <a:gd name="connsiteX8" fmla="*/ 299950 w 8866992"/>
                <a:gd name="connsiteY8" fmla="*/ 7974 h 5588508"/>
                <a:gd name="connsiteX0" fmla="*/ 190222 w 8757264"/>
                <a:gd name="connsiteY0" fmla="*/ 7974 h 5588508"/>
                <a:gd name="connsiteX1" fmla="*/ 262488 w 8757264"/>
                <a:gd name="connsiteY1" fmla="*/ 9144 h 5588508"/>
                <a:gd name="connsiteX2" fmla="*/ 1710288 w 8757264"/>
                <a:gd name="connsiteY2" fmla="*/ 4047744 h 5588508"/>
                <a:gd name="connsiteX3" fmla="*/ 6370680 w 8757264"/>
                <a:gd name="connsiteY3" fmla="*/ 0 h 5588508"/>
                <a:gd name="connsiteX4" fmla="*/ 8757264 w 8757264"/>
                <a:gd name="connsiteY4" fmla="*/ 18288 h 5588508"/>
                <a:gd name="connsiteX5" fmla="*/ 6544416 w 8757264"/>
                <a:gd name="connsiteY5" fmla="*/ 3319272 h 5588508"/>
                <a:gd name="connsiteX6" fmla="*/ 2642976 w 8757264"/>
                <a:gd name="connsiteY6" fmla="*/ 5538216 h 5588508"/>
                <a:gd name="connsiteX7" fmla="*/ 299064 w 8757264"/>
                <a:gd name="connsiteY7" fmla="*/ 3675888 h 5588508"/>
                <a:gd name="connsiteX8" fmla="*/ 190222 w 8757264"/>
                <a:gd name="connsiteY8" fmla="*/ 7974 h 5588508"/>
                <a:gd name="connsiteX0" fmla="*/ 190222 w 8757264"/>
                <a:gd name="connsiteY0" fmla="*/ 7974 h 5588508"/>
                <a:gd name="connsiteX1" fmla="*/ 262488 w 8757264"/>
                <a:gd name="connsiteY1" fmla="*/ 9144 h 5588508"/>
                <a:gd name="connsiteX2" fmla="*/ 1710288 w 8757264"/>
                <a:gd name="connsiteY2" fmla="*/ 4047744 h 5588508"/>
                <a:gd name="connsiteX3" fmla="*/ 6376776 w 8757264"/>
                <a:gd name="connsiteY3" fmla="*/ 0 h 5588508"/>
                <a:gd name="connsiteX4" fmla="*/ 8757264 w 8757264"/>
                <a:gd name="connsiteY4" fmla="*/ 18288 h 5588508"/>
                <a:gd name="connsiteX5" fmla="*/ 6544416 w 8757264"/>
                <a:gd name="connsiteY5" fmla="*/ 3319272 h 5588508"/>
                <a:gd name="connsiteX6" fmla="*/ 2642976 w 8757264"/>
                <a:gd name="connsiteY6" fmla="*/ 5538216 h 5588508"/>
                <a:gd name="connsiteX7" fmla="*/ 299064 w 8757264"/>
                <a:gd name="connsiteY7" fmla="*/ 3675888 h 5588508"/>
                <a:gd name="connsiteX8" fmla="*/ 190222 w 8757264"/>
                <a:gd name="connsiteY8" fmla="*/ 7974 h 5588508"/>
                <a:gd name="connsiteX0" fmla="*/ 190222 w 8757264"/>
                <a:gd name="connsiteY0" fmla="*/ 0 h 5580534"/>
                <a:gd name="connsiteX1" fmla="*/ 262488 w 8757264"/>
                <a:gd name="connsiteY1" fmla="*/ 1170 h 5580534"/>
                <a:gd name="connsiteX2" fmla="*/ 1710288 w 8757264"/>
                <a:gd name="connsiteY2" fmla="*/ 4039770 h 5580534"/>
                <a:gd name="connsiteX3" fmla="*/ 6364584 w 8757264"/>
                <a:gd name="connsiteY3" fmla="*/ 10314 h 5580534"/>
                <a:gd name="connsiteX4" fmla="*/ 8757264 w 8757264"/>
                <a:gd name="connsiteY4" fmla="*/ 10314 h 5580534"/>
                <a:gd name="connsiteX5" fmla="*/ 6544416 w 8757264"/>
                <a:gd name="connsiteY5" fmla="*/ 3311298 h 5580534"/>
                <a:gd name="connsiteX6" fmla="*/ 2642976 w 8757264"/>
                <a:gd name="connsiteY6" fmla="*/ 5530242 h 5580534"/>
                <a:gd name="connsiteX7" fmla="*/ 299064 w 8757264"/>
                <a:gd name="connsiteY7" fmla="*/ 3667914 h 5580534"/>
                <a:gd name="connsiteX8" fmla="*/ 190222 w 8757264"/>
                <a:gd name="connsiteY8" fmla="*/ 0 h 5580534"/>
                <a:gd name="connsiteX0" fmla="*/ 190222 w 8760312"/>
                <a:gd name="connsiteY0" fmla="*/ 0 h 5580534"/>
                <a:gd name="connsiteX1" fmla="*/ 262488 w 8760312"/>
                <a:gd name="connsiteY1" fmla="*/ 1170 h 5580534"/>
                <a:gd name="connsiteX2" fmla="*/ 1710288 w 8760312"/>
                <a:gd name="connsiteY2" fmla="*/ 4039770 h 5580534"/>
                <a:gd name="connsiteX3" fmla="*/ 6364584 w 8760312"/>
                <a:gd name="connsiteY3" fmla="*/ 10314 h 5580534"/>
                <a:gd name="connsiteX4" fmla="*/ 8760312 w 8760312"/>
                <a:gd name="connsiteY4" fmla="*/ 1170 h 5580534"/>
                <a:gd name="connsiteX5" fmla="*/ 6544416 w 8760312"/>
                <a:gd name="connsiteY5" fmla="*/ 3311298 h 5580534"/>
                <a:gd name="connsiteX6" fmla="*/ 2642976 w 8760312"/>
                <a:gd name="connsiteY6" fmla="*/ 5530242 h 5580534"/>
                <a:gd name="connsiteX7" fmla="*/ 299064 w 8760312"/>
                <a:gd name="connsiteY7" fmla="*/ 3667914 h 5580534"/>
                <a:gd name="connsiteX8" fmla="*/ 190222 w 8760312"/>
                <a:gd name="connsiteY8" fmla="*/ 0 h 5580534"/>
                <a:gd name="connsiteX0" fmla="*/ 190222 w 8760312"/>
                <a:gd name="connsiteY0" fmla="*/ 0 h 5580534"/>
                <a:gd name="connsiteX1" fmla="*/ 262488 w 8760312"/>
                <a:gd name="connsiteY1" fmla="*/ 1170 h 5580534"/>
                <a:gd name="connsiteX2" fmla="*/ 1710288 w 8760312"/>
                <a:gd name="connsiteY2" fmla="*/ 4039770 h 5580534"/>
                <a:gd name="connsiteX3" fmla="*/ 6364584 w 8760312"/>
                <a:gd name="connsiteY3" fmla="*/ 10314 h 5580534"/>
                <a:gd name="connsiteX4" fmla="*/ 8760312 w 8760312"/>
                <a:gd name="connsiteY4" fmla="*/ 1170 h 5580534"/>
                <a:gd name="connsiteX5" fmla="*/ 6544416 w 8760312"/>
                <a:gd name="connsiteY5" fmla="*/ 3311298 h 5580534"/>
                <a:gd name="connsiteX6" fmla="*/ 2642976 w 8760312"/>
                <a:gd name="connsiteY6" fmla="*/ 5530242 h 5580534"/>
                <a:gd name="connsiteX7" fmla="*/ 299064 w 8760312"/>
                <a:gd name="connsiteY7" fmla="*/ 3667914 h 5580534"/>
                <a:gd name="connsiteX8" fmla="*/ 190222 w 8760312"/>
                <a:gd name="connsiteY8" fmla="*/ 0 h 5580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760312" h="5580534">
                  <a:moveTo>
                    <a:pt x="190222" y="0"/>
                  </a:moveTo>
                  <a:lnTo>
                    <a:pt x="262488" y="1170"/>
                  </a:lnTo>
                  <a:cubicBezTo>
                    <a:pt x="186288" y="616866"/>
                    <a:pt x="82656" y="3864510"/>
                    <a:pt x="1710288" y="4039770"/>
                  </a:cubicBezTo>
                  <a:cubicBezTo>
                    <a:pt x="3401928" y="4215030"/>
                    <a:pt x="5012796" y="2790090"/>
                    <a:pt x="6364584" y="10314"/>
                  </a:cubicBezTo>
                  <a:lnTo>
                    <a:pt x="8760312" y="1170"/>
                  </a:lnTo>
                  <a:cubicBezTo>
                    <a:pt x="8396076" y="642774"/>
                    <a:pt x="7551780" y="2331874"/>
                    <a:pt x="6544416" y="3311298"/>
                  </a:cubicBezTo>
                  <a:cubicBezTo>
                    <a:pt x="5537052" y="4290722"/>
                    <a:pt x="4000860" y="5479950"/>
                    <a:pt x="2642976" y="5530242"/>
                  </a:cubicBezTo>
                  <a:cubicBezTo>
                    <a:pt x="1285092" y="5580534"/>
                    <a:pt x="598128" y="4598765"/>
                    <a:pt x="299064" y="3667914"/>
                  </a:cubicBezTo>
                  <a:cubicBezTo>
                    <a:pt x="0" y="2737063"/>
                    <a:pt x="138406" y="461772"/>
                    <a:pt x="190222" y="0"/>
                  </a:cubicBezTo>
                  <a:close/>
                </a:path>
              </a:pathLst>
            </a:custGeom>
            <a:solidFill>
              <a:schemeClr val="tx2">
                <a:lumMod val="75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9" name="Freeform 8"/>
            <p:cNvSpPr/>
            <p:nvPr userDrawn="1"/>
          </p:nvSpPr>
          <p:spPr bwMode="gray">
            <a:xfrm>
              <a:off x="960120" y="0"/>
              <a:ext cx="8183880" cy="4215384"/>
            </a:xfrm>
            <a:custGeom>
              <a:avLst/>
              <a:gdLst>
                <a:gd name="connsiteX0" fmla="*/ 0 w 8531352"/>
                <a:gd name="connsiteY0" fmla="*/ 0 h 5093208"/>
                <a:gd name="connsiteX1" fmla="*/ 1060704 w 8531352"/>
                <a:gd name="connsiteY1" fmla="*/ 3867912 h 5093208"/>
                <a:gd name="connsiteX2" fmla="*/ 3712464 w 8531352"/>
                <a:gd name="connsiteY2" fmla="*/ 5093208 h 5093208"/>
                <a:gd name="connsiteX3" fmla="*/ 8531352 w 8531352"/>
                <a:gd name="connsiteY3" fmla="*/ 1581912 h 5093208"/>
                <a:gd name="connsiteX4" fmla="*/ 8531352 w 8531352"/>
                <a:gd name="connsiteY4" fmla="*/ 1527048 h 5093208"/>
                <a:gd name="connsiteX5" fmla="*/ 3685032 w 8531352"/>
                <a:gd name="connsiteY5" fmla="*/ 5038344 h 5093208"/>
                <a:gd name="connsiteX6" fmla="*/ 1097280 w 8531352"/>
                <a:gd name="connsiteY6" fmla="*/ 3840480 h 5093208"/>
                <a:gd name="connsiteX7" fmla="*/ 0 w 8531352"/>
                <a:gd name="connsiteY7" fmla="*/ 0 h 5093208"/>
                <a:gd name="connsiteX0" fmla="*/ 0 w 8531352"/>
                <a:gd name="connsiteY0" fmla="*/ 0 h 5474208"/>
                <a:gd name="connsiteX1" fmla="*/ 1060704 w 8531352"/>
                <a:gd name="connsiteY1" fmla="*/ 3867912 h 5474208"/>
                <a:gd name="connsiteX2" fmla="*/ 3712464 w 8531352"/>
                <a:gd name="connsiteY2" fmla="*/ 5093208 h 5474208"/>
                <a:gd name="connsiteX3" fmla="*/ 8531352 w 8531352"/>
                <a:gd name="connsiteY3" fmla="*/ 1581912 h 5474208"/>
                <a:gd name="connsiteX4" fmla="*/ 8531352 w 8531352"/>
                <a:gd name="connsiteY4" fmla="*/ 1527048 h 5474208"/>
                <a:gd name="connsiteX5" fmla="*/ 3685032 w 8531352"/>
                <a:gd name="connsiteY5" fmla="*/ 5038344 h 5474208"/>
                <a:gd name="connsiteX6" fmla="*/ 1097280 w 8531352"/>
                <a:gd name="connsiteY6" fmla="*/ 3840480 h 5474208"/>
                <a:gd name="connsiteX7" fmla="*/ 0 w 8531352"/>
                <a:gd name="connsiteY7" fmla="*/ 0 h 5474208"/>
                <a:gd name="connsiteX0" fmla="*/ 0 w 8531352"/>
                <a:gd name="connsiteY0" fmla="*/ 0 h 5474208"/>
                <a:gd name="connsiteX1" fmla="*/ 1060704 w 8531352"/>
                <a:gd name="connsiteY1" fmla="*/ 3867912 h 5474208"/>
                <a:gd name="connsiteX2" fmla="*/ 3712464 w 8531352"/>
                <a:gd name="connsiteY2" fmla="*/ 5093208 h 5474208"/>
                <a:gd name="connsiteX3" fmla="*/ 8531352 w 8531352"/>
                <a:gd name="connsiteY3" fmla="*/ 1581912 h 5474208"/>
                <a:gd name="connsiteX4" fmla="*/ 8531352 w 8531352"/>
                <a:gd name="connsiteY4" fmla="*/ 1527048 h 5474208"/>
                <a:gd name="connsiteX5" fmla="*/ 3685032 w 8531352"/>
                <a:gd name="connsiteY5" fmla="*/ 5038344 h 5474208"/>
                <a:gd name="connsiteX6" fmla="*/ 1097280 w 8531352"/>
                <a:gd name="connsiteY6" fmla="*/ 3840480 h 5474208"/>
                <a:gd name="connsiteX7" fmla="*/ 0 w 8531352"/>
                <a:gd name="connsiteY7" fmla="*/ 0 h 5474208"/>
                <a:gd name="connsiteX0" fmla="*/ 0 w 8531352"/>
                <a:gd name="connsiteY0" fmla="*/ 4572 h 5478780"/>
                <a:gd name="connsiteX1" fmla="*/ 1060704 w 8531352"/>
                <a:gd name="connsiteY1" fmla="*/ 3872484 h 5478780"/>
                <a:gd name="connsiteX2" fmla="*/ 3712464 w 8531352"/>
                <a:gd name="connsiteY2" fmla="*/ 5097780 h 5478780"/>
                <a:gd name="connsiteX3" fmla="*/ 8531352 w 8531352"/>
                <a:gd name="connsiteY3" fmla="*/ 1586484 h 5478780"/>
                <a:gd name="connsiteX4" fmla="*/ 8531352 w 8531352"/>
                <a:gd name="connsiteY4" fmla="*/ 1531620 h 5478780"/>
                <a:gd name="connsiteX5" fmla="*/ 3685032 w 8531352"/>
                <a:gd name="connsiteY5" fmla="*/ 5042916 h 5478780"/>
                <a:gd name="connsiteX6" fmla="*/ 1097280 w 8531352"/>
                <a:gd name="connsiteY6" fmla="*/ 3845052 h 5478780"/>
                <a:gd name="connsiteX7" fmla="*/ 0 w 8531352"/>
                <a:gd name="connsiteY7" fmla="*/ 4572 h 5478780"/>
                <a:gd name="connsiteX0" fmla="*/ 6096 w 8537448"/>
                <a:gd name="connsiteY0" fmla="*/ 4572 h 5478780"/>
                <a:gd name="connsiteX1" fmla="*/ 1066800 w 8537448"/>
                <a:gd name="connsiteY1" fmla="*/ 3872484 h 5478780"/>
                <a:gd name="connsiteX2" fmla="*/ 3718560 w 8537448"/>
                <a:gd name="connsiteY2" fmla="*/ 5097780 h 5478780"/>
                <a:gd name="connsiteX3" fmla="*/ 8537448 w 8537448"/>
                <a:gd name="connsiteY3" fmla="*/ 1586484 h 5478780"/>
                <a:gd name="connsiteX4" fmla="*/ 8537448 w 8537448"/>
                <a:gd name="connsiteY4" fmla="*/ 1531620 h 5478780"/>
                <a:gd name="connsiteX5" fmla="*/ 3691128 w 8537448"/>
                <a:gd name="connsiteY5" fmla="*/ 5042916 h 5478780"/>
                <a:gd name="connsiteX6" fmla="*/ 1103376 w 8537448"/>
                <a:gd name="connsiteY6" fmla="*/ 3845052 h 5478780"/>
                <a:gd name="connsiteX7" fmla="*/ 6096 w 8537448"/>
                <a:gd name="connsiteY7" fmla="*/ 4572 h 5478780"/>
                <a:gd name="connsiteX0" fmla="*/ 6096 w 8537448"/>
                <a:gd name="connsiteY0" fmla="*/ 0 h 5474208"/>
                <a:gd name="connsiteX1" fmla="*/ 1066800 w 8537448"/>
                <a:gd name="connsiteY1" fmla="*/ 3867912 h 5474208"/>
                <a:gd name="connsiteX2" fmla="*/ 3718560 w 8537448"/>
                <a:gd name="connsiteY2" fmla="*/ 5093208 h 5474208"/>
                <a:gd name="connsiteX3" fmla="*/ 8537448 w 8537448"/>
                <a:gd name="connsiteY3" fmla="*/ 1581912 h 5474208"/>
                <a:gd name="connsiteX4" fmla="*/ 8537448 w 8537448"/>
                <a:gd name="connsiteY4" fmla="*/ 1527048 h 5474208"/>
                <a:gd name="connsiteX5" fmla="*/ 3691128 w 8537448"/>
                <a:gd name="connsiteY5" fmla="*/ 5038344 h 5474208"/>
                <a:gd name="connsiteX6" fmla="*/ 1103376 w 8537448"/>
                <a:gd name="connsiteY6" fmla="*/ 3840480 h 5474208"/>
                <a:gd name="connsiteX7" fmla="*/ 6096 w 8537448"/>
                <a:gd name="connsiteY7" fmla="*/ 0 h 5474208"/>
                <a:gd name="connsiteX0" fmla="*/ 173002 w 8704354"/>
                <a:gd name="connsiteY0" fmla="*/ 633958 h 6108166"/>
                <a:gd name="connsiteX1" fmla="*/ 1233706 w 8704354"/>
                <a:gd name="connsiteY1" fmla="*/ 4501870 h 6108166"/>
                <a:gd name="connsiteX2" fmla="*/ 3885466 w 8704354"/>
                <a:gd name="connsiteY2" fmla="*/ 5727166 h 6108166"/>
                <a:gd name="connsiteX3" fmla="*/ 8704354 w 8704354"/>
                <a:gd name="connsiteY3" fmla="*/ 2215870 h 6108166"/>
                <a:gd name="connsiteX4" fmla="*/ 8704354 w 8704354"/>
                <a:gd name="connsiteY4" fmla="*/ 2161006 h 6108166"/>
                <a:gd name="connsiteX5" fmla="*/ 3858034 w 8704354"/>
                <a:gd name="connsiteY5" fmla="*/ 5672302 h 6108166"/>
                <a:gd name="connsiteX6" fmla="*/ 1270282 w 8704354"/>
                <a:gd name="connsiteY6" fmla="*/ 4474438 h 6108166"/>
                <a:gd name="connsiteX7" fmla="*/ 195692 w 8704354"/>
                <a:gd name="connsiteY7" fmla="*/ 698123 h 6108166"/>
                <a:gd name="connsiteX8" fmla="*/ 173002 w 8704354"/>
                <a:gd name="connsiteY8" fmla="*/ 633958 h 6108166"/>
                <a:gd name="connsiteX0" fmla="*/ 173002 w 8704354"/>
                <a:gd name="connsiteY0" fmla="*/ 633958 h 6108166"/>
                <a:gd name="connsiteX1" fmla="*/ 1233706 w 8704354"/>
                <a:gd name="connsiteY1" fmla="*/ 4501870 h 6108166"/>
                <a:gd name="connsiteX2" fmla="*/ 3885466 w 8704354"/>
                <a:gd name="connsiteY2" fmla="*/ 5727166 h 6108166"/>
                <a:gd name="connsiteX3" fmla="*/ 8704354 w 8704354"/>
                <a:gd name="connsiteY3" fmla="*/ 2215870 h 6108166"/>
                <a:gd name="connsiteX4" fmla="*/ 8704354 w 8704354"/>
                <a:gd name="connsiteY4" fmla="*/ 2161006 h 6108166"/>
                <a:gd name="connsiteX5" fmla="*/ 3858034 w 8704354"/>
                <a:gd name="connsiteY5" fmla="*/ 5672302 h 6108166"/>
                <a:gd name="connsiteX6" fmla="*/ 1270282 w 8704354"/>
                <a:gd name="connsiteY6" fmla="*/ 4474438 h 6108166"/>
                <a:gd name="connsiteX7" fmla="*/ 195692 w 8704354"/>
                <a:gd name="connsiteY7" fmla="*/ 698123 h 6108166"/>
                <a:gd name="connsiteX8" fmla="*/ 173002 w 8704354"/>
                <a:gd name="connsiteY8" fmla="*/ 633958 h 6108166"/>
                <a:gd name="connsiteX0" fmla="*/ 173002 w 8704354"/>
                <a:gd name="connsiteY0" fmla="*/ 652115 h 6126323"/>
                <a:gd name="connsiteX1" fmla="*/ 1233706 w 8704354"/>
                <a:gd name="connsiteY1" fmla="*/ 4520027 h 6126323"/>
                <a:gd name="connsiteX2" fmla="*/ 3885466 w 8704354"/>
                <a:gd name="connsiteY2" fmla="*/ 5745323 h 6126323"/>
                <a:gd name="connsiteX3" fmla="*/ 8704354 w 8704354"/>
                <a:gd name="connsiteY3" fmla="*/ 2234027 h 6126323"/>
                <a:gd name="connsiteX4" fmla="*/ 8704354 w 8704354"/>
                <a:gd name="connsiteY4" fmla="*/ 2179163 h 6126323"/>
                <a:gd name="connsiteX5" fmla="*/ 3858034 w 8704354"/>
                <a:gd name="connsiteY5" fmla="*/ 5690459 h 6126323"/>
                <a:gd name="connsiteX6" fmla="*/ 1270282 w 8704354"/>
                <a:gd name="connsiteY6" fmla="*/ 4492595 h 6126323"/>
                <a:gd name="connsiteX7" fmla="*/ 271892 w 8704354"/>
                <a:gd name="connsiteY7" fmla="*/ 640080 h 6126323"/>
                <a:gd name="connsiteX8" fmla="*/ 173002 w 8704354"/>
                <a:gd name="connsiteY8" fmla="*/ 652115 h 6126323"/>
                <a:gd name="connsiteX0" fmla="*/ 190469 w 8721821"/>
                <a:gd name="connsiteY0" fmla="*/ 733123 h 6207331"/>
                <a:gd name="connsiteX1" fmla="*/ 1251173 w 8721821"/>
                <a:gd name="connsiteY1" fmla="*/ 4601035 h 6207331"/>
                <a:gd name="connsiteX2" fmla="*/ 3902933 w 8721821"/>
                <a:gd name="connsiteY2" fmla="*/ 5826331 h 6207331"/>
                <a:gd name="connsiteX3" fmla="*/ 8721821 w 8721821"/>
                <a:gd name="connsiteY3" fmla="*/ 2315035 h 6207331"/>
                <a:gd name="connsiteX4" fmla="*/ 8721821 w 8721821"/>
                <a:gd name="connsiteY4" fmla="*/ 2260171 h 6207331"/>
                <a:gd name="connsiteX5" fmla="*/ 3875501 w 8721821"/>
                <a:gd name="connsiteY5" fmla="*/ 5771467 h 6207331"/>
                <a:gd name="connsiteX6" fmla="*/ 1287749 w 8721821"/>
                <a:gd name="connsiteY6" fmla="*/ 4573603 h 6207331"/>
                <a:gd name="connsiteX7" fmla="*/ 289359 w 8721821"/>
                <a:gd name="connsiteY7" fmla="*/ 721088 h 6207331"/>
                <a:gd name="connsiteX8" fmla="*/ 108356 w 8721821"/>
                <a:gd name="connsiteY8" fmla="*/ 247077 h 6207331"/>
                <a:gd name="connsiteX9" fmla="*/ 190469 w 8721821"/>
                <a:gd name="connsiteY9" fmla="*/ 733123 h 6207331"/>
                <a:gd name="connsiteX0" fmla="*/ 160302 w 8691654"/>
                <a:gd name="connsiteY0" fmla="*/ 652115 h 6126323"/>
                <a:gd name="connsiteX1" fmla="*/ 1221006 w 8691654"/>
                <a:gd name="connsiteY1" fmla="*/ 4520027 h 6126323"/>
                <a:gd name="connsiteX2" fmla="*/ 3872766 w 8691654"/>
                <a:gd name="connsiteY2" fmla="*/ 5745323 h 6126323"/>
                <a:gd name="connsiteX3" fmla="*/ 8691654 w 8691654"/>
                <a:gd name="connsiteY3" fmla="*/ 2234027 h 6126323"/>
                <a:gd name="connsiteX4" fmla="*/ 8691654 w 8691654"/>
                <a:gd name="connsiteY4" fmla="*/ 2179163 h 6126323"/>
                <a:gd name="connsiteX5" fmla="*/ 3845334 w 8691654"/>
                <a:gd name="connsiteY5" fmla="*/ 5690459 h 6126323"/>
                <a:gd name="connsiteX6" fmla="*/ 1257582 w 8691654"/>
                <a:gd name="connsiteY6" fmla="*/ 4492595 h 6126323"/>
                <a:gd name="connsiteX7" fmla="*/ 259192 w 8691654"/>
                <a:gd name="connsiteY7" fmla="*/ 640080 h 6126323"/>
                <a:gd name="connsiteX8" fmla="*/ 160302 w 8691654"/>
                <a:gd name="connsiteY8" fmla="*/ 652115 h 6126323"/>
                <a:gd name="connsiteX0" fmla="*/ 0 w 8531352"/>
                <a:gd name="connsiteY0" fmla="*/ 12035 h 5486243"/>
                <a:gd name="connsiteX1" fmla="*/ 1060704 w 8531352"/>
                <a:gd name="connsiteY1" fmla="*/ 3879947 h 5486243"/>
                <a:gd name="connsiteX2" fmla="*/ 3712464 w 8531352"/>
                <a:gd name="connsiteY2" fmla="*/ 5105243 h 5486243"/>
                <a:gd name="connsiteX3" fmla="*/ 8531352 w 8531352"/>
                <a:gd name="connsiteY3" fmla="*/ 1593947 h 5486243"/>
                <a:gd name="connsiteX4" fmla="*/ 8531352 w 8531352"/>
                <a:gd name="connsiteY4" fmla="*/ 1539083 h 5486243"/>
                <a:gd name="connsiteX5" fmla="*/ 3685032 w 8531352"/>
                <a:gd name="connsiteY5" fmla="*/ 5050379 h 5486243"/>
                <a:gd name="connsiteX6" fmla="*/ 1097280 w 8531352"/>
                <a:gd name="connsiteY6" fmla="*/ 3852515 h 5486243"/>
                <a:gd name="connsiteX7" fmla="*/ 98890 w 8531352"/>
                <a:gd name="connsiteY7" fmla="*/ 0 h 5486243"/>
                <a:gd name="connsiteX8" fmla="*/ 0 w 8531352"/>
                <a:gd name="connsiteY8" fmla="*/ 12035 h 5486243"/>
                <a:gd name="connsiteX0" fmla="*/ 0 w 8531352"/>
                <a:gd name="connsiteY0" fmla="*/ 12035 h 5486243"/>
                <a:gd name="connsiteX1" fmla="*/ 1060704 w 8531352"/>
                <a:gd name="connsiteY1" fmla="*/ 3879947 h 5486243"/>
                <a:gd name="connsiteX2" fmla="*/ 3712464 w 8531352"/>
                <a:gd name="connsiteY2" fmla="*/ 5105243 h 5486243"/>
                <a:gd name="connsiteX3" fmla="*/ 8531352 w 8531352"/>
                <a:gd name="connsiteY3" fmla="*/ 1593947 h 5486243"/>
                <a:gd name="connsiteX4" fmla="*/ 8531352 w 8531352"/>
                <a:gd name="connsiteY4" fmla="*/ 1539083 h 5486243"/>
                <a:gd name="connsiteX5" fmla="*/ 3685032 w 8531352"/>
                <a:gd name="connsiteY5" fmla="*/ 5050379 h 5486243"/>
                <a:gd name="connsiteX6" fmla="*/ 1097280 w 8531352"/>
                <a:gd name="connsiteY6" fmla="*/ 3852515 h 5486243"/>
                <a:gd name="connsiteX7" fmla="*/ 98890 w 8531352"/>
                <a:gd name="connsiteY7" fmla="*/ 0 h 5486243"/>
                <a:gd name="connsiteX8" fmla="*/ 0 w 8531352"/>
                <a:gd name="connsiteY8" fmla="*/ 12035 h 5486243"/>
                <a:gd name="connsiteX0" fmla="*/ 17425 w 8548777"/>
                <a:gd name="connsiteY0" fmla="*/ 12035 h 5486243"/>
                <a:gd name="connsiteX1" fmla="*/ 1078129 w 8548777"/>
                <a:gd name="connsiteY1" fmla="*/ 3879947 h 5486243"/>
                <a:gd name="connsiteX2" fmla="*/ 3729889 w 8548777"/>
                <a:gd name="connsiteY2" fmla="*/ 5105243 h 5486243"/>
                <a:gd name="connsiteX3" fmla="*/ 8548777 w 8548777"/>
                <a:gd name="connsiteY3" fmla="*/ 1593947 h 5486243"/>
                <a:gd name="connsiteX4" fmla="*/ 8548777 w 8548777"/>
                <a:gd name="connsiteY4" fmla="*/ 1539083 h 5486243"/>
                <a:gd name="connsiteX5" fmla="*/ 3702457 w 8548777"/>
                <a:gd name="connsiteY5" fmla="*/ 5050379 h 5486243"/>
                <a:gd name="connsiteX6" fmla="*/ 1114705 w 8548777"/>
                <a:gd name="connsiteY6" fmla="*/ 3852515 h 5486243"/>
                <a:gd name="connsiteX7" fmla="*/ 116315 w 8548777"/>
                <a:gd name="connsiteY7" fmla="*/ 0 h 5486243"/>
                <a:gd name="connsiteX8" fmla="*/ 17425 w 8548777"/>
                <a:gd name="connsiteY8" fmla="*/ 12035 h 5486243"/>
                <a:gd name="connsiteX0" fmla="*/ 17425 w 8548777"/>
                <a:gd name="connsiteY0" fmla="*/ 12035 h 5486243"/>
                <a:gd name="connsiteX1" fmla="*/ 1078129 w 8548777"/>
                <a:gd name="connsiteY1" fmla="*/ 3879947 h 5486243"/>
                <a:gd name="connsiteX2" fmla="*/ 3729889 w 8548777"/>
                <a:gd name="connsiteY2" fmla="*/ 5105243 h 5486243"/>
                <a:gd name="connsiteX3" fmla="*/ 8548777 w 8548777"/>
                <a:gd name="connsiteY3" fmla="*/ 1593947 h 5486243"/>
                <a:gd name="connsiteX4" fmla="*/ 8548777 w 8548777"/>
                <a:gd name="connsiteY4" fmla="*/ 1539083 h 5486243"/>
                <a:gd name="connsiteX5" fmla="*/ 3702457 w 8548777"/>
                <a:gd name="connsiteY5" fmla="*/ 5050379 h 5486243"/>
                <a:gd name="connsiteX6" fmla="*/ 1114705 w 8548777"/>
                <a:gd name="connsiteY6" fmla="*/ 3852515 h 5486243"/>
                <a:gd name="connsiteX7" fmla="*/ 40115 w 8548777"/>
                <a:gd name="connsiteY7" fmla="*/ 0 h 5486243"/>
                <a:gd name="connsiteX8" fmla="*/ 17425 w 8548777"/>
                <a:gd name="connsiteY8" fmla="*/ 12035 h 5486243"/>
                <a:gd name="connsiteX0" fmla="*/ 17425 w 8548777"/>
                <a:gd name="connsiteY0" fmla="*/ 12035 h 5486243"/>
                <a:gd name="connsiteX1" fmla="*/ 1078129 w 8548777"/>
                <a:gd name="connsiteY1" fmla="*/ 3879947 h 5486243"/>
                <a:gd name="connsiteX2" fmla="*/ 3729889 w 8548777"/>
                <a:gd name="connsiteY2" fmla="*/ 5105243 h 5486243"/>
                <a:gd name="connsiteX3" fmla="*/ 8548777 w 8548777"/>
                <a:gd name="connsiteY3" fmla="*/ 1593947 h 5486243"/>
                <a:gd name="connsiteX4" fmla="*/ 8548777 w 8548777"/>
                <a:gd name="connsiteY4" fmla="*/ 1539083 h 5486243"/>
                <a:gd name="connsiteX5" fmla="*/ 3702457 w 8548777"/>
                <a:gd name="connsiteY5" fmla="*/ 5050379 h 5486243"/>
                <a:gd name="connsiteX6" fmla="*/ 1114705 w 8548777"/>
                <a:gd name="connsiteY6" fmla="*/ 3852515 h 5486243"/>
                <a:gd name="connsiteX7" fmla="*/ 40115 w 8548777"/>
                <a:gd name="connsiteY7" fmla="*/ 0 h 5486243"/>
                <a:gd name="connsiteX8" fmla="*/ 17425 w 8548777"/>
                <a:gd name="connsiteY8" fmla="*/ 12035 h 5486243"/>
                <a:gd name="connsiteX0" fmla="*/ 17425 w 8548777"/>
                <a:gd name="connsiteY0" fmla="*/ 12035 h 5486243"/>
                <a:gd name="connsiteX1" fmla="*/ 1078129 w 8548777"/>
                <a:gd name="connsiteY1" fmla="*/ 3879947 h 5486243"/>
                <a:gd name="connsiteX2" fmla="*/ 3729889 w 8548777"/>
                <a:gd name="connsiteY2" fmla="*/ 5105243 h 5486243"/>
                <a:gd name="connsiteX3" fmla="*/ 8548777 w 8548777"/>
                <a:gd name="connsiteY3" fmla="*/ 1593947 h 5486243"/>
                <a:gd name="connsiteX4" fmla="*/ 8548777 w 8548777"/>
                <a:gd name="connsiteY4" fmla="*/ 1539083 h 5486243"/>
                <a:gd name="connsiteX5" fmla="*/ 3702457 w 8548777"/>
                <a:gd name="connsiteY5" fmla="*/ 5050379 h 5486243"/>
                <a:gd name="connsiteX6" fmla="*/ 1114705 w 8548777"/>
                <a:gd name="connsiteY6" fmla="*/ 3852515 h 5486243"/>
                <a:gd name="connsiteX7" fmla="*/ 40115 w 8548777"/>
                <a:gd name="connsiteY7" fmla="*/ 0 h 5486243"/>
                <a:gd name="connsiteX8" fmla="*/ 17425 w 8548777"/>
                <a:gd name="connsiteY8" fmla="*/ 12035 h 5486243"/>
                <a:gd name="connsiteX0" fmla="*/ 17425 w 8548777"/>
                <a:gd name="connsiteY0" fmla="*/ 15883 h 5490091"/>
                <a:gd name="connsiteX1" fmla="*/ 1078129 w 8548777"/>
                <a:gd name="connsiteY1" fmla="*/ 3883795 h 5490091"/>
                <a:gd name="connsiteX2" fmla="*/ 3729889 w 8548777"/>
                <a:gd name="connsiteY2" fmla="*/ 5109091 h 5490091"/>
                <a:gd name="connsiteX3" fmla="*/ 8548777 w 8548777"/>
                <a:gd name="connsiteY3" fmla="*/ 1597795 h 5490091"/>
                <a:gd name="connsiteX4" fmla="*/ 8548777 w 8548777"/>
                <a:gd name="connsiteY4" fmla="*/ 1542931 h 5490091"/>
                <a:gd name="connsiteX5" fmla="*/ 3702457 w 8548777"/>
                <a:gd name="connsiteY5" fmla="*/ 5054227 h 5490091"/>
                <a:gd name="connsiteX6" fmla="*/ 1114705 w 8548777"/>
                <a:gd name="connsiteY6" fmla="*/ 3856363 h 5490091"/>
                <a:gd name="connsiteX7" fmla="*/ 40115 w 8548777"/>
                <a:gd name="connsiteY7" fmla="*/ 3848 h 5490091"/>
                <a:gd name="connsiteX8" fmla="*/ 17425 w 8548777"/>
                <a:gd name="connsiteY8" fmla="*/ 15883 h 5490091"/>
                <a:gd name="connsiteX0" fmla="*/ 17425 w 8548777"/>
                <a:gd name="connsiteY0" fmla="*/ 15883 h 5490091"/>
                <a:gd name="connsiteX1" fmla="*/ 1078129 w 8548777"/>
                <a:gd name="connsiteY1" fmla="*/ 3883795 h 5490091"/>
                <a:gd name="connsiteX2" fmla="*/ 3729889 w 8548777"/>
                <a:gd name="connsiteY2" fmla="*/ 5109091 h 5490091"/>
                <a:gd name="connsiteX3" fmla="*/ 8548777 w 8548777"/>
                <a:gd name="connsiteY3" fmla="*/ 1597795 h 5490091"/>
                <a:gd name="connsiteX4" fmla="*/ 8548777 w 8548777"/>
                <a:gd name="connsiteY4" fmla="*/ 1542931 h 5490091"/>
                <a:gd name="connsiteX5" fmla="*/ 3702457 w 8548777"/>
                <a:gd name="connsiteY5" fmla="*/ 5054227 h 5490091"/>
                <a:gd name="connsiteX6" fmla="*/ 1114705 w 8548777"/>
                <a:gd name="connsiteY6" fmla="*/ 3856363 h 5490091"/>
                <a:gd name="connsiteX7" fmla="*/ 40115 w 8548777"/>
                <a:gd name="connsiteY7" fmla="*/ 3848 h 5490091"/>
                <a:gd name="connsiteX8" fmla="*/ 17425 w 8548777"/>
                <a:gd name="connsiteY8" fmla="*/ 15883 h 5490091"/>
                <a:gd name="connsiteX0" fmla="*/ 17425 w 8548777"/>
                <a:gd name="connsiteY0" fmla="*/ 15883 h 5490091"/>
                <a:gd name="connsiteX1" fmla="*/ 1078129 w 8548777"/>
                <a:gd name="connsiteY1" fmla="*/ 3883795 h 5490091"/>
                <a:gd name="connsiteX2" fmla="*/ 3729889 w 8548777"/>
                <a:gd name="connsiteY2" fmla="*/ 5109091 h 5490091"/>
                <a:gd name="connsiteX3" fmla="*/ 8548777 w 8548777"/>
                <a:gd name="connsiteY3" fmla="*/ 1597795 h 5490091"/>
                <a:gd name="connsiteX4" fmla="*/ 8548777 w 8548777"/>
                <a:gd name="connsiteY4" fmla="*/ 1542931 h 5490091"/>
                <a:gd name="connsiteX5" fmla="*/ 3702457 w 8548777"/>
                <a:gd name="connsiteY5" fmla="*/ 5054227 h 5490091"/>
                <a:gd name="connsiteX6" fmla="*/ 1114705 w 8548777"/>
                <a:gd name="connsiteY6" fmla="*/ 3856363 h 5490091"/>
                <a:gd name="connsiteX7" fmla="*/ 40115 w 8548777"/>
                <a:gd name="connsiteY7" fmla="*/ 3848 h 5490091"/>
                <a:gd name="connsiteX8" fmla="*/ 17425 w 8548777"/>
                <a:gd name="connsiteY8" fmla="*/ 15883 h 5490091"/>
                <a:gd name="connsiteX0" fmla="*/ 17425 w 8548777"/>
                <a:gd name="connsiteY0" fmla="*/ 15883 h 5490091"/>
                <a:gd name="connsiteX1" fmla="*/ 1078129 w 8548777"/>
                <a:gd name="connsiteY1" fmla="*/ 3883795 h 5490091"/>
                <a:gd name="connsiteX2" fmla="*/ 3729889 w 8548777"/>
                <a:gd name="connsiteY2" fmla="*/ 5109091 h 5490091"/>
                <a:gd name="connsiteX3" fmla="*/ 8548777 w 8548777"/>
                <a:gd name="connsiteY3" fmla="*/ 1597795 h 5490091"/>
                <a:gd name="connsiteX4" fmla="*/ 8548777 w 8548777"/>
                <a:gd name="connsiteY4" fmla="*/ 1542931 h 5490091"/>
                <a:gd name="connsiteX5" fmla="*/ 3702457 w 8548777"/>
                <a:gd name="connsiteY5" fmla="*/ 5054227 h 5490091"/>
                <a:gd name="connsiteX6" fmla="*/ 1114705 w 8548777"/>
                <a:gd name="connsiteY6" fmla="*/ 3856363 h 5490091"/>
                <a:gd name="connsiteX7" fmla="*/ 40115 w 8548777"/>
                <a:gd name="connsiteY7" fmla="*/ 3848 h 5490091"/>
                <a:gd name="connsiteX8" fmla="*/ 17425 w 8548777"/>
                <a:gd name="connsiteY8" fmla="*/ 15883 h 5490091"/>
                <a:gd name="connsiteX0" fmla="*/ 17425 w 8548777"/>
                <a:gd name="connsiteY0" fmla="*/ 15883 h 5054227"/>
                <a:gd name="connsiteX1" fmla="*/ 1078129 w 8548777"/>
                <a:gd name="connsiteY1" fmla="*/ 3883795 h 5054227"/>
                <a:gd name="connsiteX2" fmla="*/ 3729889 w 8548777"/>
                <a:gd name="connsiteY2" fmla="*/ 4270891 h 5054227"/>
                <a:gd name="connsiteX3" fmla="*/ 8548777 w 8548777"/>
                <a:gd name="connsiteY3" fmla="*/ 1597795 h 5054227"/>
                <a:gd name="connsiteX4" fmla="*/ 8548777 w 8548777"/>
                <a:gd name="connsiteY4" fmla="*/ 1542931 h 5054227"/>
                <a:gd name="connsiteX5" fmla="*/ 3702457 w 8548777"/>
                <a:gd name="connsiteY5" fmla="*/ 5054227 h 5054227"/>
                <a:gd name="connsiteX6" fmla="*/ 1114705 w 8548777"/>
                <a:gd name="connsiteY6" fmla="*/ 3856363 h 5054227"/>
                <a:gd name="connsiteX7" fmla="*/ 40115 w 8548777"/>
                <a:gd name="connsiteY7" fmla="*/ 3848 h 5054227"/>
                <a:gd name="connsiteX8" fmla="*/ 17425 w 8548777"/>
                <a:gd name="connsiteY8" fmla="*/ 15883 h 5054227"/>
                <a:gd name="connsiteX0" fmla="*/ 17425 w 8548777"/>
                <a:gd name="connsiteY0" fmla="*/ 15883 h 4651891"/>
                <a:gd name="connsiteX1" fmla="*/ 1078129 w 8548777"/>
                <a:gd name="connsiteY1" fmla="*/ 3883795 h 4651891"/>
                <a:gd name="connsiteX2" fmla="*/ 3729889 w 8548777"/>
                <a:gd name="connsiteY2" fmla="*/ 4270891 h 4651891"/>
                <a:gd name="connsiteX3" fmla="*/ 8548777 w 8548777"/>
                <a:gd name="connsiteY3" fmla="*/ 1597795 h 4651891"/>
                <a:gd name="connsiteX4" fmla="*/ 8548777 w 8548777"/>
                <a:gd name="connsiteY4" fmla="*/ 1542931 h 4651891"/>
                <a:gd name="connsiteX5" fmla="*/ 3702457 w 8548777"/>
                <a:gd name="connsiteY5" fmla="*/ 3606427 h 4651891"/>
                <a:gd name="connsiteX6" fmla="*/ 1114705 w 8548777"/>
                <a:gd name="connsiteY6" fmla="*/ 3856363 h 4651891"/>
                <a:gd name="connsiteX7" fmla="*/ 40115 w 8548777"/>
                <a:gd name="connsiteY7" fmla="*/ 3848 h 4651891"/>
                <a:gd name="connsiteX8" fmla="*/ 17425 w 8548777"/>
                <a:gd name="connsiteY8" fmla="*/ 15883 h 4651891"/>
                <a:gd name="connsiteX0" fmla="*/ 17425 w 8548777"/>
                <a:gd name="connsiteY0" fmla="*/ 15883 h 5032891"/>
                <a:gd name="connsiteX1" fmla="*/ 1078129 w 8548777"/>
                <a:gd name="connsiteY1" fmla="*/ 3883795 h 5032891"/>
                <a:gd name="connsiteX2" fmla="*/ 5253889 w 8548777"/>
                <a:gd name="connsiteY2" fmla="*/ 4651891 h 5032891"/>
                <a:gd name="connsiteX3" fmla="*/ 8548777 w 8548777"/>
                <a:gd name="connsiteY3" fmla="*/ 1597795 h 5032891"/>
                <a:gd name="connsiteX4" fmla="*/ 8548777 w 8548777"/>
                <a:gd name="connsiteY4" fmla="*/ 1542931 h 5032891"/>
                <a:gd name="connsiteX5" fmla="*/ 3702457 w 8548777"/>
                <a:gd name="connsiteY5" fmla="*/ 3606427 h 5032891"/>
                <a:gd name="connsiteX6" fmla="*/ 1114705 w 8548777"/>
                <a:gd name="connsiteY6" fmla="*/ 3856363 h 5032891"/>
                <a:gd name="connsiteX7" fmla="*/ 40115 w 8548777"/>
                <a:gd name="connsiteY7" fmla="*/ 3848 h 5032891"/>
                <a:gd name="connsiteX8" fmla="*/ 17425 w 8548777"/>
                <a:gd name="connsiteY8" fmla="*/ 15883 h 5032891"/>
                <a:gd name="connsiteX0" fmla="*/ 17425 w 8548777"/>
                <a:gd name="connsiteY0" fmla="*/ 15883 h 5599819"/>
                <a:gd name="connsiteX1" fmla="*/ 1078129 w 8548777"/>
                <a:gd name="connsiteY1" fmla="*/ 3883795 h 5599819"/>
                <a:gd name="connsiteX2" fmla="*/ 5253889 w 8548777"/>
                <a:gd name="connsiteY2" fmla="*/ 4651891 h 5599819"/>
                <a:gd name="connsiteX3" fmla="*/ 8548777 w 8548777"/>
                <a:gd name="connsiteY3" fmla="*/ 1597795 h 5599819"/>
                <a:gd name="connsiteX4" fmla="*/ 8548777 w 8548777"/>
                <a:gd name="connsiteY4" fmla="*/ 1542931 h 5599819"/>
                <a:gd name="connsiteX5" fmla="*/ 3702457 w 8548777"/>
                <a:gd name="connsiteY5" fmla="*/ 3606427 h 5599819"/>
                <a:gd name="connsiteX6" fmla="*/ 1114705 w 8548777"/>
                <a:gd name="connsiteY6" fmla="*/ 3856363 h 5599819"/>
                <a:gd name="connsiteX7" fmla="*/ 40115 w 8548777"/>
                <a:gd name="connsiteY7" fmla="*/ 3848 h 5599819"/>
                <a:gd name="connsiteX8" fmla="*/ 17425 w 8548777"/>
                <a:gd name="connsiteY8" fmla="*/ 15883 h 5599819"/>
                <a:gd name="connsiteX0" fmla="*/ 17425 w 8548777"/>
                <a:gd name="connsiteY0" fmla="*/ 15883 h 5599819"/>
                <a:gd name="connsiteX1" fmla="*/ 1078129 w 8548777"/>
                <a:gd name="connsiteY1" fmla="*/ 3883795 h 5599819"/>
                <a:gd name="connsiteX2" fmla="*/ 5253889 w 8548777"/>
                <a:gd name="connsiteY2" fmla="*/ 4651891 h 5599819"/>
                <a:gd name="connsiteX3" fmla="*/ 8548777 w 8548777"/>
                <a:gd name="connsiteY3" fmla="*/ 1597795 h 5599819"/>
                <a:gd name="connsiteX4" fmla="*/ 8548777 w 8548777"/>
                <a:gd name="connsiteY4" fmla="*/ 1542931 h 5599819"/>
                <a:gd name="connsiteX5" fmla="*/ 3702457 w 8548777"/>
                <a:gd name="connsiteY5" fmla="*/ 3606427 h 5599819"/>
                <a:gd name="connsiteX6" fmla="*/ 1114705 w 8548777"/>
                <a:gd name="connsiteY6" fmla="*/ 3856363 h 5599819"/>
                <a:gd name="connsiteX7" fmla="*/ 40115 w 8548777"/>
                <a:gd name="connsiteY7" fmla="*/ 3848 h 5599819"/>
                <a:gd name="connsiteX8" fmla="*/ 17425 w 8548777"/>
                <a:gd name="connsiteY8" fmla="*/ 15883 h 5599819"/>
                <a:gd name="connsiteX0" fmla="*/ 17425 w 8548777"/>
                <a:gd name="connsiteY0" fmla="*/ 15883 h 5599819"/>
                <a:gd name="connsiteX1" fmla="*/ 1078129 w 8548777"/>
                <a:gd name="connsiteY1" fmla="*/ 3883795 h 5599819"/>
                <a:gd name="connsiteX2" fmla="*/ 5253889 w 8548777"/>
                <a:gd name="connsiteY2" fmla="*/ 4651891 h 5599819"/>
                <a:gd name="connsiteX3" fmla="*/ 8548777 w 8548777"/>
                <a:gd name="connsiteY3" fmla="*/ 1597795 h 5599819"/>
                <a:gd name="connsiteX4" fmla="*/ 8548777 w 8548777"/>
                <a:gd name="connsiteY4" fmla="*/ 1542931 h 5599819"/>
                <a:gd name="connsiteX5" fmla="*/ 3702457 w 8548777"/>
                <a:gd name="connsiteY5" fmla="*/ 3606427 h 5599819"/>
                <a:gd name="connsiteX6" fmla="*/ 1648105 w 8548777"/>
                <a:gd name="connsiteY6" fmla="*/ 3322963 h 5599819"/>
                <a:gd name="connsiteX7" fmla="*/ 40115 w 8548777"/>
                <a:gd name="connsiteY7" fmla="*/ 3848 h 5599819"/>
                <a:gd name="connsiteX8" fmla="*/ 17425 w 8548777"/>
                <a:gd name="connsiteY8" fmla="*/ 15883 h 5599819"/>
                <a:gd name="connsiteX0" fmla="*/ 17425 w 8548777"/>
                <a:gd name="connsiteY0" fmla="*/ 15883 h 5599819"/>
                <a:gd name="connsiteX1" fmla="*/ 1078129 w 8548777"/>
                <a:gd name="connsiteY1" fmla="*/ 3883795 h 5599819"/>
                <a:gd name="connsiteX2" fmla="*/ 5253889 w 8548777"/>
                <a:gd name="connsiteY2" fmla="*/ 4651891 h 5599819"/>
                <a:gd name="connsiteX3" fmla="*/ 8548777 w 8548777"/>
                <a:gd name="connsiteY3" fmla="*/ 1597795 h 5599819"/>
                <a:gd name="connsiteX4" fmla="*/ 8548777 w 8548777"/>
                <a:gd name="connsiteY4" fmla="*/ 1542931 h 5599819"/>
                <a:gd name="connsiteX5" fmla="*/ 3702457 w 8548777"/>
                <a:gd name="connsiteY5" fmla="*/ 3606427 h 5599819"/>
                <a:gd name="connsiteX6" fmla="*/ 1648105 w 8548777"/>
                <a:gd name="connsiteY6" fmla="*/ 3322963 h 5599819"/>
                <a:gd name="connsiteX7" fmla="*/ 40115 w 8548777"/>
                <a:gd name="connsiteY7" fmla="*/ 3848 h 5599819"/>
                <a:gd name="connsiteX8" fmla="*/ 17425 w 8548777"/>
                <a:gd name="connsiteY8" fmla="*/ 15883 h 5599819"/>
                <a:gd name="connsiteX0" fmla="*/ 0 w 8531352"/>
                <a:gd name="connsiteY0" fmla="*/ 15883 h 5599819"/>
                <a:gd name="connsiteX1" fmla="*/ 1060704 w 8531352"/>
                <a:gd name="connsiteY1" fmla="*/ 3883795 h 5599819"/>
                <a:gd name="connsiteX2" fmla="*/ 5236464 w 8531352"/>
                <a:gd name="connsiteY2" fmla="*/ 4651891 h 5599819"/>
                <a:gd name="connsiteX3" fmla="*/ 8531352 w 8531352"/>
                <a:gd name="connsiteY3" fmla="*/ 1597795 h 5599819"/>
                <a:gd name="connsiteX4" fmla="*/ 8531352 w 8531352"/>
                <a:gd name="connsiteY4" fmla="*/ 1542931 h 5599819"/>
                <a:gd name="connsiteX5" fmla="*/ 3685032 w 8531352"/>
                <a:gd name="connsiteY5" fmla="*/ 3606427 h 5599819"/>
                <a:gd name="connsiteX6" fmla="*/ 1630680 w 8531352"/>
                <a:gd name="connsiteY6" fmla="*/ 3322963 h 5599819"/>
                <a:gd name="connsiteX7" fmla="*/ 22690 w 8531352"/>
                <a:gd name="connsiteY7" fmla="*/ 3848 h 5599819"/>
                <a:gd name="connsiteX8" fmla="*/ 0 w 8531352"/>
                <a:gd name="connsiteY8" fmla="*/ 15883 h 5599819"/>
                <a:gd name="connsiteX0" fmla="*/ 0 w 8531352"/>
                <a:gd name="connsiteY0" fmla="*/ 15883 h 5599819"/>
                <a:gd name="connsiteX1" fmla="*/ 1060704 w 8531352"/>
                <a:gd name="connsiteY1" fmla="*/ 3883795 h 5599819"/>
                <a:gd name="connsiteX2" fmla="*/ 5236464 w 8531352"/>
                <a:gd name="connsiteY2" fmla="*/ 4651891 h 5599819"/>
                <a:gd name="connsiteX3" fmla="*/ 8531352 w 8531352"/>
                <a:gd name="connsiteY3" fmla="*/ 1597795 h 5599819"/>
                <a:gd name="connsiteX4" fmla="*/ 8531352 w 8531352"/>
                <a:gd name="connsiteY4" fmla="*/ 1542931 h 5599819"/>
                <a:gd name="connsiteX5" fmla="*/ 3685032 w 8531352"/>
                <a:gd name="connsiteY5" fmla="*/ 3606427 h 5599819"/>
                <a:gd name="connsiteX6" fmla="*/ 1630680 w 8531352"/>
                <a:gd name="connsiteY6" fmla="*/ 3322963 h 5599819"/>
                <a:gd name="connsiteX7" fmla="*/ 22690 w 8531352"/>
                <a:gd name="connsiteY7" fmla="*/ 3848 h 5599819"/>
                <a:gd name="connsiteX8" fmla="*/ 0 w 8531352"/>
                <a:gd name="connsiteY8" fmla="*/ 15883 h 5599819"/>
                <a:gd name="connsiteX0" fmla="*/ 0 w 8531352"/>
                <a:gd name="connsiteY0" fmla="*/ 15883 h 5599819"/>
                <a:gd name="connsiteX1" fmla="*/ 1060704 w 8531352"/>
                <a:gd name="connsiteY1" fmla="*/ 3883795 h 5599819"/>
                <a:gd name="connsiteX2" fmla="*/ 5236464 w 8531352"/>
                <a:gd name="connsiteY2" fmla="*/ 4651891 h 5599819"/>
                <a:gd name="connsiteX3" fmla="*/ 8531352 w 8531352"/>
                <a:gd name="connsiteY3" fmla="*/ 1597795 h 5599819"/>
                <a:gd name="connsiteX4" fmla="*/ 8531352 w 8531352"/>
                <a:gd name="connsiteY4" fmla="*/ 1542931 h 5599819"/>
                <a:gd name="connsiteX5" fmla="*/ 3685032 w 8531352"/>
                <a:gd name="connsiteY5" fmla="*/ 3606427 h 5599819"/>
                <a:gd name="connsiteX6" fmla="*/ 1630680 w 8531352"/>
                <a:gd name="connsiteY6" fmla="*/ 3322963 h 5599819"/>
                <a:gd name="connsiteX7" fmla="*/ 22690 w 8531352"/>
                <a:gd name="connsiteY7" fmla="*/ 3848 h 5599819"/>
                <a:gd name="connsiteX8" fmla="*/ 0 w 8531352"/>
                <a:gd name="connsiteY8" fmla="*/ 15883 h 5599819"/>
                <a:gd name="connsiteX0" fmla="*/ 0 w 8531352"/>
                <a:gd name="connsiteY0" fmla="*/ 15883 h 5599819"/>
                <a:gd name="connsiteX1" fmla="*/ 1060704 w 8531352"/>
                <a:gd name="connsiteY1" fmla="*/ 3883795 h 5599819"/>
                <a:gd name="connsiteX2" fmla="*/ 5236464 w 8531352"/>
                <a:gd name="connsiteY2" fmla="*/ 4651891 h 5599819"/>
                <a:gd name="connsiteX3" fmla="*/ 8531352 w 8531352"/>
                <a:gd name="connsiteY3" fmla="*/ 1597795 h 5599819"/>
                <a:gd name="connsiteX4" fmla="*/ 8531352 w 8531352"/>
                <a:gd name="connsiteY4" fmla="*/ 1542931 h 5599819"/>
                <a:gd name="connsiteX5" fmla="*/ 3685032 w 8531352"/>
                <a:gd name="connsiteY5" fmla="*/ 3606427 h 5599819"/>
                <a:gd name="connsiteX6" fmla="*/ 1630680 w 8531352"/>
                <a:gd name="connsiteY6" fmla="*/ 3322963 h 5599819"/>
                <a:gd name="connsiteX7" fmla="*/ 22690 w 8531352"/>
                <a:gd name="connsiteY7" fmla="*/ 3848 h 5599819"/>
                <a:gd name="connsiteX8" fmla="*/ 0 w 8531352"/>
                <a:gd name="connsiteY8" fmla="*/ 15883 h 5599819"/>
                <a:gd name="connsiteX0" fmla="*/ 0 w 8531352"/>
                <a:gd name="connsiteY0" fmla="*/ 15883 h 5599819"/>
                <a:gd name="connsiteX1" fmla="*/ 1060704 w 8531352"/>
                <a:gd name="connsiteY1" fmla="*/ 3883795 h 5599819"/>
                <a:gd name="connsiteX2" fmla="*/ 5236464 w 8531352"/>
                <a:gd name="connsiteY2" fmla="*/ 4651891 h 5599819"/>
                <a:gd name="connsiteX3" fmla="*/ 8531352 w 8531352"/>
                <a:gd name="connsiteY3" fmla="*/ 1597795 h 5599819"/>
                <a:gd name="connsiteX4" fmla="*/ 8531352 w 8531352"/>
                <a:gd name="connsiteY4" fmla="*/ 1542931 h 5599819"/>
                <a:gd name="connsiteX5" fmla="*/ 3685032 w 8531352"/>
                <a:gd name="connsiteY5" fmla="*/ 3606427 h 5599819"/>
                <a:gd name="connsiteX6" fmla="*/ 1630680 w 8531352"/>
                <a:gd name="connsiteY6" fmla="*/ 3322963 h 5599819"/>
                <a:gd name="connsiteX7" fmla="*/ 22690 w 8531352"/>
                <a:gd name="connsiteY7" fmla="*/ 3848 h 5599819"/>
                <a:gd name="connsiteX8" fmla="*/ 0 w 8531352"/>
                <a:gd name="connsiteY8" fmla="*/ 15883 h 5599819"/>
                <a:gd name="connsiteX0" fmla="*/ 0 w 8531352"/>
                <a:gd name="connsiteY0" fmla="*/ 15883 h 5599819"/>
                <a:gd name="connsiteX1" fmla="*/ 1060704 w 8531352"/>
                <a:gd name="connsiteY1" fmla="*/ 3883795 h 5599819"/>
                <a:gd name="connsiteX2" fmla="*/ 5236464 w 8531352"/>
                <a:gd name="connsiteY2" fmla="*/ 4651891 h 5599819"/>
                <a:gd name="connsiteX3" fmla="*/ 8531352 w 8531352"/>
                <a:gd name="connsiteY3" fmla="*/ 1597795 h 5599819"/>
                <a:gd name="connsiteX4" fmla="*/ 8528971 w 8531352"/>
                <a:gd name="connsiteY4" fmla="*/ 1514356 h 5599819"/>
                <a:gd name="connsiteX5" fmla="*/ 3685032 w 8531352"/>
                <a:gd name="connsiteY5" fmla="*/ 3606427 h 5599819"/>
                <a:gd name="connsiteX6" fmla="*/ 1630680 w 8531352"/>
                <a:gd name="connsiteY6" fmla="*/ 3322963 h 5599819"/>
                <a:gd name="connsiteX7" fmla="*/ 22690 w 8531352"/>
                <a:gd name="connsiteY7" fmla="*/ 3848 h 5599819"/>
                <a:gd name="connsiteX8" fmla="*/ 0 w 8531352"/>
                <a:gd name="connsiteY8" fmla="*/ 15883 h 5599819"/>
                <a:gd name="connsiteX0" fmla="*/ 0 w 8538496"/>
                <a:gd name="connsiteY0" fmla="*/ 15883 h 5044003"/>
                <a:gd name="connsiteX1" fmla="*/ 1060704 w 8538496"/>
                <a:gd name="connsiteY1" fmla="*/ 3883795 h 5044003"/>
                <a:gd name="connsiteX2" fmla="*/ 5236464 w 8538496"/>
                <a:gd name="connsiteY2" fmla="*/ 4651891 h 5044003"/>
                <a:gd name="connsiteX3" fmla="*/ 8538496 w 8538496"/>
                <a:gd name="connsiteY3" fmla="*/ 1531120 h 5044003"/>
                <a:gd name="connsiteX4" fmla="*/ 8528971 w 8538496"/>
                <a:gd name="connsiteY4" fmla="*/ 1514356 h 5044003"/>
                <a:gd name="connsiteX5" fmla="*/ 3685032 w 8538496"/>
                <a:gd name="connsiteY5" fmla="*/ 3606427 h 5044003"/>
                <a:gd name="connsiteX6" fmla="*/ 1630680 w 8538496"/>
                <a:gd name="connsiteY6" fmla="*/ 3322963 h 5044003"/>
                <a:gd name="connsiteX7" fmla="*/ 22690 w 8538496"/>
                <a:gd name="connsiteY7" fmla="*/ 3848 h 5044003"/>
                <a:gd name="connsiteX8" fmla="*/ 0 w 8538496"/>
                <a:gd name="connsiteY8" fmla="*/ 15883 h 5044003"/>
                <a:gd name="connsiteX0" fmla="*/ 0 w 8538496"/>
                <a:gd name="connsiteY0" fmla="*/ 15883 h 5044003"/>
                <a:gd name="connsiteX1" fmla="*/ 1060704 w 8538496"/>
                <a:gd name="connsiteY1" fmla="*/ 3883795 h 5044003"/>
                <a:gd name="connsiteX2" fmla="*/ 5236464 w 8538496"/>
                <a:gd name="connsiteY2" fmla="*/ 4651891 h 5044003"/>
                <a:gd name="connsiteX3" fmla="*/ 8538496 w 8538496"/>
                <a:gd name="connsiteY3" fmla="*/ 1531120 h 5044003"/>
                <a:gd name="connsiteX4" fmla="*/ 8528971 w 8538496"/>
                <a:gd name="connsiteY4" fmla="*/ 1514356 h 5044003"/>
                <a:gd name="connsiteX5" fmla="*/ 5132832 w 8538496"/>
                <a:gd name="connsiteY5" fmla="*/ 4292227 h 5044003"/>
                <a:gd name="connsiteX6" fmla="*/ 1630680 w 8538496"/>
                <a:gd name="connsiteY6" fmla="*/ 3322963 h 5044003"/>
                <a:gd name="connsiteX7" fmla="*/ 22690 w 8538496"/>
                <a:gd name="connsiteY7" fmla="*/ 3848 h 5044003"/>
                <a:gd name="connsiteX8" fmla="*/ 0 w 8538496"/>
                <a:gd name="connsiteY8" fmla="*/ 15883 h 5044003"/>
                <a:gd name="connsiteX0" fmla="*/ 0 w 8538496"/>
                <a:gd name="connsiteY0" fmla="*/ 15883 h 5098867"/>
                <a:gd name="connsiteX1" fmla="*/ 1060704 w 8538496"/>
                <a:gd name="connsiteY1" fmla="*/ 3883795 h 5098867"/>
                <a:gd name="connsiteX2" fmla="*/ 5236464 w 8538496"/>
                <a:gd name="connsiteY2" fmla="*/ 4651891 h 5098867"/>
                <a:gd name="connsiteX3" fmla="*/ 8538496 w 8538496"/>
                <a:gd name="connsiteY3" fmla="*/ 1531120 h 5098867"/>
                <a:gd name="connsiteX4" fmla="*/ 8528971 w 8538496"/>
                <a:gd name="connsiteY4" fmla="*/ 1514356 h 5098867"/>
                <a:gd name="connsiteX5" fmla="*/ 5132832 w 8538496"/>
                <a:gd name="connsiteY5" fmla="*/ 4292227 h 5098867"/>
                <a:gd name="connsiteX6" fmla="*/ 1630680 w 8538496"/>
                <a:gd name="connsiteY6" fmla="*/ 3322963 h 5098867"/>
                <a:gd name="connsiteX7" fmla="*/ 22690 w 8538496"/>
                <a:gd name="connsiteY7" fmla="*/ 3848 h 5098867"/>
                <a:gd name="connsiteX8" fmla="*/ 0 w 8538496"/>
                <a:gd name="connsiteY8" fmla="*/ 15883 h 5098867"/>
                <a:gd name="connsiteX0" fmla="*/ 0 w 8538496"/>
                <a:gd name="connsiteY0" fmla="*/ 15883 h 5098867"/>
                <a:gd name="connsiteX1" fmla="*/ 1060704 w 8538496"/>
                <a:gd name="connsiteY1" fmla="*/ 3883795 h 5098867"/>
                <a:gd name="connsiteX2" fmla="*/ 5236464 w 8538496"/>
                <a:gd name="connsiteY2" fmla="*/ 4651891 h 5098867"/>
                <a:gd name="connsiteX3" fmla="*/ 8538496 w 8538496"/>
                <a:gd name="connsiteY3" fmla="*/ 1531120 h 5098867"/>
                <a:gd name="connsiteX4" fmla="*/ 8528971 w 8538496"/>
                <a:gd name="connsiteY4" fmla="*/ 1514356 h 5098867"/>
                <a:gd name="connsiteX5" fmla="*/ 5132832 w 8538496"/>
                <a:gd name="connsiteY5" fmla="*/ 4292227 h 5098867"/>
                <a:gd name="connsiteX6" fmla="*/ 1630680 w 8538496"/>
                <a:gd name="connsiteY6" fmla="*/ 3322963 h 5098867"/>
                <a:gd name="connsiteX7" fmla="*/ 22690 w 8538496"/>
                <a:gd name="connsiteY7" fmla="*/ 3848 h 5098867"/>
                <a:gd name="connsiteX8" fmla="*/ 0 w 8538496"/>
                <a:gd name="connsiteY8" fmla="*/ 15883 h 5098867"/>
                <a:gd name="connsiteX0" fmla="*/ 0 w 8538496"/>
                <a:gd name="connsiteY0" fmla="*/ 15883 h 5086675"/>
                <a:gd name="connsiteX1" fmla="*/ 1060704 w 8538496"/>
                <a:gd name="connsiteY1" fmla="*/ 3883795 h 5086675"/>
                <a:gd name="connsiteX2" fmla="*/ 5202936 w 8538496"/>
                <a:gd name="connsiteY2" fmla="*/ 4639699 h 5086675"/>
                <a:gd name="connsiteX3" fmla="*/ 8538496 w 8538496"/>
                <a:gd name="connsiteY3" fmla="*/ 1531120 h 5086675"/>
                <a:gd name="connsiteX4" fmla="*/ 8528971 w 8538496"/>
                <a:gd name="connsiteY4" fmla="*/ 1514356 h 5086675"/>
                <a:gd name="connsiteX5" fmla="*/ 5132832 w 8538496"/>
                <a:gd name="connsiteY5" fmla="*/ 4292227 h 5086675"/>
                <a:gd name="connsiteX6" fmla="*/ 1630680 w 8538496"/>
                <a:gd name="connsiteY6" fmla="*/ 3322963 h 5086675"/>
                <a:gd name="connsiteX7" fmla="*/ 22690 w 8538496"/>
                <a:gd name="connsiteY7" fmla="*/ 3848 h 5086675"/>
                <a:gd name="connsiteX8" fmla="*/ 0 w 8538496"/>
                <a:gd name="connsiteY8" fmla="*/ 15883 h 5086675"/>
                <a:gd name="connsiteX0" fmla="*/ 0 w 8538496"/>
                <a:gd name="connsiteY0" fmla="*/ 15883 h 5318323"/>
                <a:gd name="connsiteX1" fmla="*/ 1060704 w 8538496"/>
                <a:gd name="connsiteY1" fmla="*/ 3883795 h 5318323"/>
                <a:gd name="connsiteX2" fmla="*/ 5202936 w 8538496"/>
                <a:gd name="connsiteY2" fmla="*/ 4639699 h 5318323"/>
                <a:gd name="connsiteX3" fmla="*/ 8538496 w 8538496"/>
                <a:gd name="connsiteY3" fmla="*/ 1531120 h 5318323"/>
                <a:gd name="connsiteX4" fmla="*/ 8528971 w 8538496"/>
                <a:gd name="connsiteY4" fmla="*/ 1514356 h 5318323"/>
                <a:gd name="connsiteX5" fmla="*/ 5132832 w 8538496"/>
                <a:gd name="connsiteY5" fmla="*/ 4292227 h 5318323"/>
                <a:gd name="connsiteX6" fmla="*/ 1630680 w 8538496"/>
                <a:gd name="connsiteY6" fmla="*/ 3322963 h 5318323"/>
                <a:gd name="connsiteX7" fmla="*/ 22690 w 8538496"/>
                <a:gd name="connsiteY7" fmla="*/ 3848 h 5318323"/>
                <a:gd name="connsiteX8" fmla="*/ 0 w 8538496"/>
                <a:gd name="connsiteY8" fmla="*/ 15883 h 5318323"/>
                <a:gd name="connsiteX0" fmla="*/ 766572 w 9305068"/>
                <a:gd name="connsiteY0" fmla="*/ 15883 h 5318323"/>
                <a:gd name="connsiteX1" fmla="*/ 1827276 w 9305068"/>
                <a:gd name="connsiteY1" fmla="*/ 3883795 h 5318323"/>
                <a:gd name="connsiteX2" fmla="*/ 5969508 w 9305068"/>
                <a:gd name="connsiteY2" fmla="*/ 4639699 h 5318323"/>
                <a:gd name="connsiteX3" fmla="*/ 9305068 w 9305068"/>
                <a:gd name="connsiteY3" fmla="*/ 1531120 h 5318323"/>
                <a:gd name="connsiteX4" fmla="*/ 9295543 w 9305068"/>
                <a:gd name="connsiteY4" fmla="*/ 1514356 h 5318323"/>
                <a:gd name="connsiteX5" fmla="*/ 5899404 w 9305068"/>
                <a:gd name="connsiteY5" fmla="*/ 4292227 h 5318323"/>
                <a:gd name="connsiteX6" fmla="*/ 2397252 w 9305068"/>
                <a:gd name="connsiteY6" fmla="*/ 3322963 h 5318323"/>
                <a:gd name="connsiteX7" fmla="*/ 789262 w 9305068"/>
                <a:gd name="connsiteY7" fmla="*/ 3848 h 5318323"/>
                <a:gd name="connsiteX8" fmla="*/ 766572 w 9305068"/>
                <a:gd name="connsiteY8" fmla="*/ 15883 h 5318323"/>
                <a:gd name="connsiteX0" fmla="*/ 0 w 8538496"/>
                <a:gd name="connsiteY0" fmla="*/ 15883 h 5507299"/>
                <a:gd name="connsiteX1" fmla="*/ 1060704 w 8538496"/>
                <a:gd name="connsiteY1" fmla="*/ 3883795 h 5507299"/>
                <a:gd name="connsiteX2" fmla="*/ 4861560 w 8538496"/>
                <a:gd name="connsiteY2" fmla="*/ 4828675 h 5507299"/>
                <a:gd name="connsiteX3" fmla="*/ 8538496 w 8538496"/>
                <a:gd name="connsiteY3" fmla="*/ 1531120 h 5507299"/>
                <a:gd name="connsiteX4" fmla="*/ 8528971 w 8538496"/>
                <a:gd name="connsiteY4" fmla="*/ 1514356 h 5507299"/>
                <a:gd name="connsiteX5" fmla="*/ 5132832 w 8538496"/>
                <a:gd name="connsiteY5" fmla="*/ 4292227 h 5507299"/>
                <a:gd name="connsiteX6" fmla="*/ 1630680 w 8538496"/>
                <a:gd name="connsiteY6" fmla="*/ 3322963 h 5507299"/>
                <a:gd name="connsiteX7" fmla="*/ 22690 w 8538496"/>
                <a:gd name="connsiteY7" fmla="*/ 3848 h 5507299"/>
                <a:gd name="connsiteX8" fmla="*/ 0 w 8538496"/>
                <a:gd name="connsiteY8" fmla="*/ 15883 h 5507299"/>
                <a:gd name="connsiteX0" fmla="*/ 0 w 8538496"/>
                <a:gd name="connsiteY0" fmla="*/ 15883 h 5507299"/>
                <a:gd name="connsiteX1" fmla="*/ 1060704 w 8538496"/>
                <a:gd name="connsiteY1" fmla="*/ 3883795 h 5507299"/>
                <a:gd name="connsiteX2" fmla="*/ 4861560 w 8538496"/>
                <a:gd name="connsiteY2" fmla="*/ 4828675 h 5507299"/>
                <a:gd name="connsiteX3" fmla="*/ 8538496 w 8538496"/>
                <a:gd name="connsiteY3" fmla="*/ 1531120 h 5507299"/>
                <a:gd name="connsiteX4" fmla="*/ 8528971 w 8538496"/>
                <a:gd name="connsiteY4" fmla="*/ 1514356 h 5507299"/>
                <a:gd name="connsiteX5" fmla="*/ 5132832 w 8538496"/>
                <a:gd name="connsiteY5" fmla="*/ 4292227 h 5507299"/>
                <a:gd name="connsiteX6" fmla="*/ 1630680 w 8538496"/>
                <a:gd name="connsiteY6" fmla="*/ 3322963 h 5507299"/>
                <a:gd name="connsiteX7" fmla="*/ 22690 w 8538496"/>
                <a:gd name="connsiteY7" fmla="*/ 3848 h 5507299"/>
                <a:gd name="connsiteX8" fmla="*/ 0 w 8538496"/>
                <a:gd name="connsiteY8" fmla="*/ 15883 h 5507299"/>
                <a:gd name="connsiteX0" fmla="*/ 29617 w 8568113"/>
                <a:gd name="connsiteY0" fmla="*/ 15883 h 5507299"/>
                <a:gd name="connsiteX1" fmla="*/ 1090321 w 8568113"/>
                <a:gd name="connsiteY1" fmla="*/ 3883795 h 5507299"/>
                <a:gd name="connsiteX2" fmla="*/ 4891177 w 8568113"/>
                <a:gd name="connsiteY2" fmla="*/ 4828675 h 5507299"/>
                <a:gd name="connsiteX3" fmla="*/ 8568113 w 8568113"/>
                <a:gd name="connsiteY3" fmla="*/ 1531120 h 5507299"/>
                <a:gd name="connsiteX4" fmla="*/ 8558588 w 8568113"/>
                <a:gd name="connsiteY4" fmla="*/ 1514356 h 5507299"/>
                <a:gd name="connsiteX5" fmla="*/ 5162449 w 8568113"/>
                <a:gd name="connsiteY5" fmla="*/ 4292227 h 5507299"/>
                <a:gd name="connsiteX6" fmla="*/ 1660297 w 8568113"/>
                <a:gd name="connsiteY6" fmla="*/ 3322963 h 5507299"/>
                <a:gd name="connsiteX7" fmla="*/ 52307 w 8568113"/>
                <a:gd name="connsiteY7" fmla="*/ 3848 h 5507299"/>
                <a:gd name="connsiteX8" fmla="*/ 29617 w 8568113"/>
                <a:gd name="connsiteY8" fmla="*/ 15883 h 5507299"/>
                <a:gd name="connsiteX0" fmla="*/ 29617 w 8568113"/>
                <a:gd name="connsiteY0" fmla="*/ 15883 h 5507299"/>
                <a:gd name="connsiteX1" fmla="*/ 1090321 w 8568113"/>
                <a:gd name="connsiteY1" fmla="*/ 3883795 h 5507299"/>
                <a:gd name="connsiteX2" fmla="*/ 4891177 w 8568113"/>
                <a:gd name="connsiteY2" fmla="*/ 4828675 h 5507299"/>
                <a:gd name="connsiteX3" fmla="*/ 8568113 w 8568113"/>
                <a:gd name="connsiteY3" fmla="*/ 1531120 h 5507299"/>
                <a:gd name="connsiteX4" fmla="*/ 8558588 w 8568113"/>
                <a:gd name="connsiteY4" fmla="*/ 1514356 h 5507299"/>
                <a:gd name="connsiteX5" fmla="*/ 5162449 w 8568113"/>
                <a:gd name="connsiteY5" fmla="*/ 4292227 h 5507299"/>
                <a:gd name="connsiteX6" fmla="*/ 1660297 w 8568113"/>
                <a:gd name="connsiteY6" fmla="*/ 3322963 h 5507299"/>
                <a:gd name="connsiteX7" fmla="*/ 52307 w 8568113"/>
                <a:gd name="connsiteY7" fmla="*/ 3848 h 5507299"/>
                <a:gd name="connsiteX8" fmla="*/ 29617 w 8568113"/>
                <a:gd name="connsiteY8" fmla="*/ 15883 h 5507299"/>
                <a:gd name="connsiteX0" fmla="*/ 29617 w 8568113"/>
                <a:gd name="connsiteY0" fmla="*/ 15883 h 5507299"/>
                <a:gd name="connsiteX1" fmla="*/ 1090321 w 8568113"/>
                <a:gd name="connsiteY1" fmla="*/ 3883795 h 5507299"/>
                <a:gd name="connsiteX2" fmla="*/ 4891177 w 8568113"/>
                <a:gd name="connsiteY2" fmla="*/ 4828675 h 5507299"/>
                <a:gd name="connsiteX3" fmla="*/ 8568113 w 8568113"/>
                <a:gd name="connsiteY3" fmla="*/ 1531120 h 5507299"/>
                <a:gd name="connsiteX4" fmla="*/ 8558588 w 8568113"/>
                <a:gd name="connsiteY4" fmla="*/ 1514356 h 5507299"/>
                <a:gd name="connsiteX5" fmla="*/ 5162449 w 8568113"/>
                <a:gd name="connsiteY5" fmla="*/ 4292227 h 5507299"/>
                <a:gd name="connsiteX6" fmla="*/ 1178713 w 8568113"/>
                <a:gd name="connsiteY6" fmla="*/ 3868555 h 5507299"/>
                <a:gd name="connsiteX7" fmla="*/ 52307 w 8568113"/>
                <a:gd name="connsiteY7" fmla="*/ 3848 h 5507299"/>
                <a:gd name="connsiteX8" fmla="*/ 29617 w 8568113"/>
                <a:gd name="connsiteY8" fmla="*/ 15883 h 5507299"/>
                <a:gd name="connsiteX0" fmla="*/ 29617 w 8568113"/>
                <a:gd name="connsiteY0" fmla="*/ 15883 h 5507299"/>
                <a:gd name="connsiteX1" fmla="*/ 1090321 w 8568113"/>
                <a:gd name="connsiteY1" fmla="*/ 3883795 h 5507299"/>
                <a:gd name="connsiteX2" fmla="*/ 4891177 w 8568113"/>
                <a:gd name="connsiteY2" fmla="*/ 4828675 h 5507299"/>
                <a:gd name="connsiteX3" fmla="*/ 8568113 w 8568113"/>
                <a:gd name="connsiteY3" fmla="*/ 1531120 h 5507299"/>
                <a:gd name="connsiteX4" fmla="*/ 8558588 w 8568113"/>
                <a:gd name="connsiteY4" fmla="*/ 1514356 h 5507299"/>
                <a:gd name="connsiteX5" fmla="*/ 4857649 w 8568113"/>
                <a:gd name="connsiteY5" fmla="*/ 4749427 h 5507299"/>
                <a:gd name="connsiteX6" fmla="*/ 1178713 w 8568113"/>
                <a:gd name="connsiteY6" fmla="*/ 3868555 h 5507299"/>
                <a:gd name="connsiteX7" fmla="*/ 52307 w 8568113"/>
                <a:gd name="connsiteY7" fmla="*/ 3848 h 5507299"/>
                <a:gd name="connsiteX8" fmla="*/ 29617 w 8568113"/>
                <a:gd name="connsiteY8" fmla="*/ 15883 h 5507299"/>
                <a:gd name="connsiteX0" fmla="*/ 29617 w 8568113"/>
                <a:gd name="connsiteY0" fmla="*/ 15883 h 5507299"/>
                <a:gd name="connsiteX1" fmla="*/ 1090321 w 8568113"/>
                <a:gd name="connsiteY1" fmla="*/ 3883795 h 5507299"/>
                <a:gd name="connsiteX2" fmla="*/ 4891177 w 8568113"/>
                <a:gd name="connsiteY2" fmla="*/ 4828675 h 5507299"/>
                <a:gd name="connsiteX3" fmla="*/ 8568113 w 8568113"/>
                <a:gd name="connsiteY3" fmla="*/ 1531120 h 5507299"/>
                <a:gd name="connsiteX4" fmla="*/ 8558588 w 8568113"/>
                <a:gd name="connsiteY4" fmla="*/ 1514356 h 5507299"/>
                <a:gd name="connsiteX5" fmla="*/ 4857649 w 8568113"/>
                <a:gd name="connsiteY5" fmla="*/ 4749427 h 5507299"/>
                <a:gd name="connsiteX6" fmla="*/ 1178713 w 8568113"/>
                <a:gd name="connsiteY6" fmla="*/ 3868555 h 5507299"/>
                <a:gd name="connsiteX7" fmla="*/ 52307 w 8568113"/>
                <a:gd name="connsiteY7" fmla="*/ 3848 h 5507299"/>
                <a:gd name="connsiteX8" fmla="*/ 29617 w 8568113"/>
                <a:gd name="connsiteY8" fmla="*/ 15883 h 5507299"/>
                <a:gd name="connsiteX0" fmla="*/ 29617 w 8568113"/>
                <a:gd name="connsiteY0" fmla="*/ 15883 h 5507299"/>
                <a:gd name="connsiteX1" fmla="*/ 1090321 w 8568113"/>
                <a:gd name="connsiteY1" fmla="*/ 3883795 h 5507299"/>
                <a:gd name="connsiteX2" fmla="*/ 4891177 w 8568113"/>
                <a:gd name="connsiteY2" fmla="*/ 4828675 h 5507299"/>
                <a:gd name="connsiteX3" fmla="*/ 8568113 w 8568113"/>
                <a:gd name="connsiteY3" fmla="*/ 1531120 h 5507299"/>
                <a:gd name="connsiteX4" fmla="*/ 8558588 w 8568113"/>
                <a:gd name="connsiteY4" fmla="*/ 1514356 h 5507299"/>
                <a:gd name="connsiteX5" fmla="*/ 4857649 w 8568113"/>
                <a:gd name="connsiteY5" fmla="*/ 4749427 h 5507299"/>
                <a:gd name="connsiteX6" fmla="*/ 1178713 w 8568113"/>
                <a:gd name="connsiteY6" fmla="*/ 3868555 h 5507299"/>
                <a:gd name="connsiteX7" fmla="*/ 52307 w 8568113"/>
                <a:gd name="connsiteY7" fmla="*/ 3848 h 5507299"/>
                <a:gd name="connsiteX8" fmla="*/ 29617 w 8568113"/>
                <a:gd name="connsiteY8" fmla="*/ 15883 h 5507299"/>
                <a:gd name="connsiteX0" fmla="*/ 29617 w 8568113"/>
                <a:gd name="connsiteY0" fmla="*/ 15883 h 5507299"/>
                <a:gd name="connsiteX1" fmla="*/ 1090321 w 8568113"/>
                <a:gd name="connsiteY1" fmla="*/ 3883795 h 5507299"/>
                <a:gd name="connsiteX2" fmla="*/ 4891177 w 8568113"/>
                <a:gd name="connsiteY2" fmla="*/ 4828675 h 5507299"/>
                <a:gd name="connsiteX3" fmla="*/ 8568113 w 8568113"/>
                <a:gd name="connsiteY3" fmla="*/ 1531120 h 5507299"/>
                <a:gd name="connsiteX4" fmla="*/ 8558588 w 8568113"/>
                <a:gd name="connsiteY4" fmla="*/ 1514356 h 5507299"/>
                <a:gd name="connsiteX5" fmla="*/ 4860697 w 8568113"/>
                <a:gd name="connsiteY5" fmla="*/ 4764667 h 5507299"/>
                <a:gd name="connsiteX6" fmla="*/ 1178713 w 8568113"/>
                <a:gd name="connsiteY6" fmla="*/ 3868555 h 5507299"/>
                <a:gd name="connsiteX7" fmla="*/ 52307 w 8568113"/>
                <a:gd name="connsiteY7" fmla="*/ 3848 h 5507299"/>
                <a:gd name="connsiteX8" fmla="*/ 29617 w 8568113"/>
                <a:gd name="connsiteY8" fmla="*/ 15883 h 5507299"/>
                <a:gd name="connsiteX0" fmla="*/ 29617 w 8568113"/>
                <a:gd name="connsiteY0" fmla="*/ 15883 h 5507299"/>
                <a:gd name="connsiteX1" fmla="*/ 1090321 w 8568113"/>
                <a:gd name="connsiteY1" fmla="*/ 3883795 h 5507299"/>
                <a:gd name="connsiteX2" fmla="*/ 4891177 w 8568113"/>
                <a:gd name="connsiteY2" fmla="*/ 4828675 h 5507299"/>
                <a:gd name="connsiteX3" fmla="*/ 8568113 w 8568113"/>
                <a:gd name="connsiteY3" fmla="*/ 1531120 h 5507299"/>
                <a:gd name="connsiteX4" fmla="*/ 8558588 w 8568113"/>
                <a:gd name="connsiteY4" fmla="*/ 1514356 h 5507299"/>
                <a:gd name="connsiteX5" fmla="*/ 4860697 w 8568113"/>
                <a:gd name="connsiteY5" fmla="*/ 4764667 h 5507299"/>
                <a:gd name="connsiteX6" fmla="*/ 1178713 w 8568113"/>
                <a:gd name="connsiteY6" fmla="*/ 3868555 h 5507299"/>
                <a:gd name="connsiteX7" fmla="*/ 52307 w 8568113"/>
                <a:gd name="connsiteY7" fmla="*/ 3848 h 5507299"/>
                <a:gd name="connsiteX8" fmla="*/ 29617 w 8568113"/>
                <a:gd name="connsiteY8" fmla="*/ 15883 h 5507299"/>
                <a:gd name="connsiteX0" fmla="*/ 29617 w 8568113"/>
                <a:gd name="connsiteY0" fmla="*/ 15883 h 5507299"/>
                <a:gd name="connsiteX1" fmla="*/ 1090321 w 8568113"/>
                <a:gd name="connsiteY1" fmla="*/ 3883795 h 5507299"/>
                <a:gd name="connsiteX2" fmla="*/ 4891177 w 8568113"/>
                <a:gd name="connsiteY2" fmla="*/ 4828675 h 5507299"/>
                <a:gd name="connsiteX3" fmla="*/ 8568113 w 8568113"/>
                <a:gd name="connsiteY3" fmla="*/ 1531120 h 5507299"/>
                <a:gd name="connsiteX4" fmla="*/ 8558588 w 8568113"/>
                <a:gd name="connsiteY4" fmla="*/ 1514356 h 5507299"/>
                <a:gd name="connsiteX5" fmla="*/ 4860697 w 8568113"/>
                <a:gd name="connsiteY5" fmla="*/ 4764667 h 5507299"/>
                <a:gd name="connsiteX6" fmla="*/ 1181761 w 8568113"/>
                <a:gd name="connsiteY6" fmla="*/ 3917323 h 5507299"/>
                <a:gd name="connsiteX7" fmla="*/ 52307 w 8568113"/>
                <a:gd name="connsiteY7" fmla="*/ 3848 h 5507299"/>
                <a:gd name="connsiteX8" fmla="*/ 29617 w 8568113"/>
                <a:gd name="connsiteY8" fmla="*/ 15883 h 5507299"/>
                <a:gd name="connsiteX0" fmla="*/ 85118 w 8623614"/>
                <a:gd name="connsiteY0" fmla="*/ 15883 h 5507299"/>
                <a:gd name="connsiteX1" fmla="*/ 1145822 w 8623614"/>
                <a:gd name="connsiteY1" fmla="*/ 3883795 h 5507299"/>
                <a:gd name="connsiteX2" fmla="*/ 4946678 w 8623614"/>
                <a:gd name="connsiteY2" fmla="*/ 4828675 h 5507299"/>
                <a:gd name="connsiteX3" fmla="*/ 8623614 w 8623614"/>
                <a:gd name="connsiteY3" fmla="*/ 1531120 h 5507299"/>
                <a:gd name="connsiteX4" fmla="*/ 8614089 w 8623614"/>
                <a:gd name="connsiteY4" fmla="*/ 1514356 h 5507299"/>
                <a:gd name="connsiteX5" fmla="*/ 4916198 w 8623614"/>
                <a:gd name="connsiteY5" fmla="*/ 4764667 h 5507299"/>
                <a:gd name="connsiteX6" fmla="*/ 1237262 w 8623614"/>
                <a:gd name="connsiteY6" fmla="*/ 3917323 h 5507299"/>
                <a:gd name="connsiteX7" fmla="*/ 107808 w 8623614"/>
                <a:gd name="connsiteY7" fmla="*/ 3848 h 5507299"/>
                <a:gd name="connsiteX8" fmla="*/ 85118 w 8623614"/>
                <a:gd name="connsiteY8" fmla="*/ 15883 h 5507299"/>
                <a:gd name="connsiteX0" fmla="*/ 85118 w 8623614"/>
                <a:gd name="connsiteY0" fmla="*/ 15883 h 5507299"/>
                <a:gd name="connsiteX1" fmla="*/ 1145822 w 8623614"/>
                <a:gd name="connsiteY1" fmla="*/ 3883795 h 5507299"/>
                <a:gd name="connsiteX2" fmla="*/ 4946678 w 8623614"/>
                <a:gd name="connsiteY2" fmla="*/ 4828675 h 5507299"/>
                <a:gd name="connsiteX3" fmla="*/ 8623614 w 8623614"/>
                <a:gd name="connsiteY3" fmla="*/ 1531120 h 5507299"/>
                <a:gd name="connsiteX4" fmla="*/ 8614089 w 8623614"/>
                <a:gd name="connsiteY4" fmla="*/ 1514356 h 5507299"/>
                <a:gd name="connsiteX5" fmla="*/ 4916198 w 8623614"/>
                <a:gd name="connsiteY5" fmla="*/ 4764667 h 5507299"/>
                <a:gd name="connsiteX6" fmla="*/ 1237262 w 8623614"/>
                <a:gd name="connsiteY6" fmla="*/ 3917323 h 5507299"/>
                <a:gd name="connsiteX7" fmla="*/ 107808 w 8623614"/>
                <a:gd name="connsiteY7" fmla="*/ 3848 h 5507299"/>
                <a:gd name="connsiteX8" fmla="*/ 85118 w 8623614"/>
                <a:gd name="connsiteY8" fmla="*/ 15883 h 5507299"/>
                <a:gd name="connsiteX0" fmla="*/ 29617 w 8568113"/>
                <a:gd name="connsiteY0" fmla="*/ 15883 h 5507299"/>
                <a:gd name="connsiteX1" fmla="*/ 1090321 w 8568113"/>
                <a:gd name="connsiteY1" fmla="*/ 3883795 h 5507299"/>
                <a:gd name="connsiteX2" fmla="*/ 4891177 w 8568113"/>
                <a:gd name="connsiteY2" fmla="*/ 4828675 h 5507299"/>
                <a:gd name="connsiteX3" fmla="*/ 8568113 w 8568113"/>
                <a:gd name="connsiteY3" fmla="*/ 1531120 h 5507299"/>
                <a:gd name="connsiteX4" fmla="*/ 8558588 w 8568113"/>
                <a:gd name="connsiteY4" fmla="*/ 1514356 h 5507299"/>
                <a:gd name="connsiteX5" fmla="*/ 4860697 w 8568113"/>
                <a:gd name="connsiteY5" fmla="*/ 4764667 h 5507299"/>
                <a:gd name="connsiteX6" fmla="*/ 1181761 w 8568113"/>
                <a:gd name="connsiteY6" fmla="*/ 3917323 h 5507299"/>
                <a:gd name="connsiteX7" fmla="*/ 52307 w 8568113"/>
                <a:gd name="connsiteY7" fmla="*/ 3848 h 5507299"/>
                <a:gd name="connsiteX8" fmla="*/ 29617 w 8568113"/>
                <a:gd name="connsiteY8" fmla="*/ 15883 h 5507299"/>
                <a:gd name="connsiteX0" fmla="*/ 29617 w 8568113"/>
                <a:gd name="connsiteY0" fmla="*/ 15883 h 5507299"/>
                <a:gd name="connsiteX1" fmla="*/ 1090321 w 8568113"/>
                <a:gd name="connsiteY1" fmla="*/ 3883795 h 5507299"/>
                <a:gd name="connsiteX2" fmla="*/ 4891177 w 8568113"/>
                <a:gd name="connsiteY2" fmla="*/ 4828675 h 5507299"/>
                <a:gd name="connsiteX3" fmla="*/ 8568113 w 8568113"/>
                <a:gd name="connsiteY3" fmla="*/ 1531120 h 5507299"/>
                <a:gd name="connsiteX4" fmla="*/ 8558588 w 8568113"/>
                <a:gd name="connsiteY4" fmla="*/ 1514356 h 5507299"/>
                <a:gd name="connsiteX5" fmla="*/ 4860697 w 8568113"/>
                <a:gd name="connsiteY5" fmla="*/ 4764667 h 5507299"/>
                <a:gd name="connsiteX6" fmla="*/ 1181761 w 8568113"/>
                <a:gd name="connsiteY6" fmla="*/ 3917323 h 5507299"/>
                <a:gd name="connsiteX7" fmla="*/ 52307 w 8568113"/>
                <a:gd name="connsiteY7" fmla="*/ 3848 h 5507299"/>
                <a:gd name="connsiteX8" fmla="*/ 29617 w 8568113"/>
                <a:gd name="connsiteY8" fmla="*/ 15883 h 5507299"/>
                <a:gd name="connsiteX0" fmla="*/ 29617 w 8568113"/>
                <a:gd name="connsiteY0" fmla="*/ 15883 h 5507299"/>
                <a:gd name="connsiteX1" fmla="*/ 1090321 w 8568113"/>
                <a:gd name="connsiteY1" fmla="*/ 3883795 h 5507299"/>
                <a:gd name="connsiteX2" fmla="*/ 4891177 w 8568113"/>
                <a:gd name="connsiteY2" fmla="*/ 4828675 h 5507299"/>
                <a:gd name="connsiteX3" fmla="*/ 8568113 w 8568113"/>
                <a:gd name="connsiteY3" fmla="*/ 1531120 h 5507299"/>
                <a:gd name="connsiteX4" fmla="*/ 8558588 w 8568113"/>
                <a:gd name="connsiteY4" fmla="*/ 1514356 h 5507299"/>
                <a:gd name="connsiteX5" fmla="*/ 4860697 w 8568113"/>
                <a:gd name="connsiteY5" fmla="*/ 4764667 h 5507299"/>
                <a:gd name="connsiteX6" fmla="*/ 1181761 w 8568113"/>
                <a:gd name="connsiteY6" fmla="*/ 3917323 h 5507299"/>
                <a:gd name="connsiteX7" fmla="*/ 52307 w 8568113"/>
                <a:gd name="connsiteY7" fmla="*/ 3848 h 5507299"/>
                <a:gd name="connsiteX8" fmla="*/ 29617 w 8568113"/>
                <a:gd name="connsiteY8" fmla="*/ 15883 h 5507299"/>
                <a:gd name="connsiteX0" fmla="*/ 29617 w 8568113"/>
                <a:gd name="connsiteY0" fmla="*/ 15883 h 5507299"/>
                <a:gd name="connsiteX1" fmla="*/ 1090321 w 8568113"/>
                <a:gd name="connsiteY1" fmla="*/ 3883795 h 5507299"/>
                <a:gd name="connsiteX2" fmla="*/ 4891177 w 8568113"/>
                <a:gd name="connsiteY2" fmla="*/ 4828675 h 5507299"/>
                <a:gd name="connsiteX3" fmla="*/ 8568113 w 8568113"/>
                <a:gd name="connsiteY3" fmla="*/ 1531120 h 5507299"/>
                <a:gd name="connsiteX4" fmla="*/ 8558588 w 8568113"/>
                <a:gd name="connsiteY4" fmla="*/ 1514356 h 5507299"/>
                <a:gd name="connsiteX5" fmla="*/ 4860697 w 8568113"/>
                <a:gd name="connsiteY5" fmla="*/ 4764667 h 5507299"/>
                <a:gd name="connsiteX6" fmla="*/ 1181761 w 8568113"/>
                <a:gd name="connsiteY6" fmla="*/ 3917323 h 5507299"/>
                <a:gd name="connsiteX7" fmla="*/ 52307 w 8568113"/>
                <a:gd name="connsiteY7" fmla="*/ 3848 h 5507299"/>
                <a:gd name="connsiteX8" fmla="*/ 29617 w 8568113"/>
                <a:gd name="connsiteY8" fmla="*/ 15883 h 5507299"/>
                <a:gd name="connsiteX0" fmla="*/ 29617 w 8568113"/>
                <a:gd name="connsiteY0" fmla="*/ 15883 h 5507299"/>
                <a:gd name="connsiteX1" fmla="*/ 1090321 w 8568113"/>
                <a:gd name="connsiteY1" fmla="*/ 3883795 h 5507299"/>
                <a:gd name="connsiteX2" fmla="*/ 4891177 w 8568113"/>
                <a:gd name="connsiteY2" fmla="*/ 4828675 h 5507299"/>
                <a:gd name="connsiteX3" fmla="*/ 8568113 w 8568113"/>
                <a:gd name="connsiteY3" fmla="*/ 1531120 h 5507299"/>
                <a:gd name="connsiteX4" fmla="*/ 8558588 w 8568113"/>
                <a:gd name="connsiteY4" fmla="*/ 1514356 h 5507299"/>
                <a:gd name="connsiteX5" fmla="*/ 4860697 w 8568113"/>
                <a:gd name="connsiteY5" fmla="*/ 4764667 h 5507299"/>
                <a:gd name="connsiteX6" fmla="*/ 1562761 w 8568113"/>
                <a:gd name="connsiteY6" fmla="*/ 3383923 h 5507299"/>
                <a:gd name="connsiteX7" fmla="*/ 52307 w 8568113"/>
                <a:gd name="connsiteY7" fmla="*/ 3848 h 5507299"/>
                <a:gd name="connsiteX8" fmla="*/ 29617 w 8568113"/>
                <a:gd name="connsiteY8" fmla="*/ 15883 h 5507299"/>
                <a:gd name="connsiteX0" fmla="*/ 29617 w 8568113"/>
                <a:gd name="connsiteY0" fmla="*/ 15883 h 5507299"/>
                <a:gd name="connsiteX1" fmla="*/ 1090321 w 8568113"/>
                <a:gd name="connsiteY1" fmla="*/ 3883795 h 5507299"/>
                <a:gd name="connsiteX2" fmla="*/ 4891177 w 8568113"/>
                <a:gd name="connsiteY2" fmla="*/ 4828675 h 5507299"/>
                <a:gd name="connsiteX3" fmla="*/ 8568113 w 8568113"/>
                <a:gd name="connsiteY3" fmla="*/ 1531120 h 5507299"/>
                <a:gd name="connsiteX4" fmla="*/ 8558588 w 8568113"/>
                <a:gd name="connsiteY4" fmla="*/ 1514356 h 5507299"/>
                <a:gd name="connsiteX5" fmla="*/ 4860697 w 8568113"/>
                <a:gd name="connsiteY5" fmla="*/ 4764667 h 5507299"/>
                <a:gd name="connsiteX6" fmla="*/ 1102513 w 8568113"/>
                <a:gd name="connsiteY6" fmla="*/ 3807595 h 5507299"/>
                <a:gd name="connsiteX7" fmla="*/ 52307 w 8568113"/>
                <a:gd name="connsiteY7" fmla="*/ 3848 h 5507299"/>
                <a:gd name="connsiteX8" fmla="*/ 29617 w 8568113"/>
                <a:gd name="connsiteY8" fmla="*/ 15883 h 5507299"/>
                <a:gd name="connsiteX0" fmla="*/ 29617 w 8568113"/>
                <a:gd name="connsiteY0" fmla="*/ 15883 h 5507299"/>
                <a:gd name="connsiteX1" fmla="*/ 1090321 w 8568113"/>
                <a:gd name="connsiteY1" fmla="*/ 3883795 h 5507299"/>
                <a:gd name="connsiteX2" fmla="*/ 4891177 w 8568113"/>
                <a:gd name="connsiteY2" fmla="*/ 4828675 h 5507299"/>
                <a:gd name="connsiteX3" fmla="*/ 8568113 w 8568113"/>
                <a:gd name="connsiteY3" fmla="*/ 1531120 h 5507299"/>
                <a:gd name="connsiteX4" fmla="*/ 8558588 w 8568113"/>
                <a:gd name="connsiteY4" fmla="*/ 1514356 h 5507299"/>
                <a:gd name="connsiteX5" fmla="*/ 4860697 w 8568113"/>
                <a:gd name="connsiteY5" fmla="*/ 4764667 h 5507299"/>
                <a:gd name="connsiteX6" fmla="*/ 1102513 w 8568113"/>
                <a:gd name="connsiteY6" fmla="*/ 3807595 h 5507299"/>
                <a:gd name="connsiteX7" fmla="*/ 52307 w 8568113"/>
                <a:gd name="connsiteY7" fmla="*/ 3848 h 5507299"/>
                <a:gd name="connsiteX8" fmla="*/ 29617 w 8568113"/>
                <a:gd name="connsiteY8" fmla="*/ 15883 h 5507299"/>
                <a:gd name="connsiteX0" fmla="*/ 29617 w 8568113"/>
                <a:gd name="connsiteY0" fmla="*/ 15883 h 5507299"/>
                <a:gd name="connsiteX1" fmla="*/ 1090321 w 8568113"/>
                <a:gd name="connsiteY1" fmla="*/ 3883795 h 5507299"/>
                <a:gd name="connsiteX2" fmla="*/ 4891177 w 8568113"/>
                <a:gd name="connsiteY2" fmla="*/ 4828675 h 5507299"/>
                <a:gd name="connsiteX3" fmla="*/ 8568113 w 8568113"/>
                <a:gd name="connsiteY3" fmla="*/ 1531120 h 5507299"/>
                <a:gd name="connsiteX4" fmla="*/ 8558588 w 8568113"/>
                <a:gd name="connsiteY4" fmla="*/ 1514356 h 5507299"/>
                <a:gd name="connsiteX5" fmla="*/ 4860697 w 8568113"/>
                <a:gd name="connsiteY5" fmla="*/ 4764667 h 5507299"/>
                <a:gd name="connsiteX6" fmla="*/ 1102513 w 8568113"/>
                <a:gd name="connsiteY6" fmla="*/ 3807595 h 5507299"/>
                <a:gd name="connsiteX7" fmla="*/ 52307 w 8568113"/>
                <a:gd name="connsiteY7" fmla="*/ 3848 h 5507299"/>
                <a:gd name="connsiteX8" fmla="*/ 29617 w 8568113"/>
                <a:gd name="connsiteY8" fmla="*/ 15883 h 5507299"/>
                <a:gd name="connsiteX0" fmla="*/ 29617 w 8568113"/>
                <a:gd name="connsiteY0" fmla="*/ 15883 h 5507299"/>
                <a:gd name="connsiteX1" fmla="*/ 1090321 w 8568113"/>
                <a:gd name="connsiteY1" fmla="*/ 3883795 h 5507299"/>
                <a:gd name="connsiteX2" fmla="*/ 4891177 w 8568113"/>
                <a:gd name="connsiteY2" fmla="*/ 4828675 h 5507299"/>
                <a:gd name="connsiteX3" fmla="*/ 8568113 w 8568113"/>
                <a:gd name="connsiteY3" fmla="*/ 1531120 h 5507299"/>
                <a:gd name="connsiteX4" fmla="*/ 8558588 w 8568113"/>
                <a:gd name="connsiteY4" fmla="*/ 1514356 h 5507299"/>
                <a:gd name="connsiteX5" fmla="*/ 4714393 w 8568113"/>
                <a:gd name="connsiteY5" fmla="*/ 4822579 h 5507299"/>
                <a:gd name="connsiteX6" fmla="*/ 1102513 w 8568113"/>
                <a:gd name="connsiteY6" fmla="*/ 3807595 h 5507299"/>
                <a:gd name="connsiteX7" fmla="*/ 52307 w 8568113"/>
                <a:gd name="connsiteY7" fmla="*/ 3848 h 5507299"/>
                <a:gd name="connsiteX8" fmla="*/ 29617 w 8568113"/>
                <a:gd name="connsiteY8" fmla="*/ 15883 h 5507299"/>
                <a:gd name="connsiteX0" fmla="*/ 29617 w 8568113"/>
                <a:gd name="connsiteY0" fmla="*/ 15883 h 5507299"/>
                <a:gd name="connsiteX1" fmla="*/ 1090321 w 8568113"/>
                <a:gd name="connsiteY1" fmla="*/ 3883795 h 5507299"/>
                <a:gd name="connsiteX2" fmla="*/ 4891177 w 8568113"/>
                <a:gd name="connsiteY2" fmla="*/ 4828675 h 5507299"/>
                <a:gd name="connsiteX3" fmla="*/ 8568113 w 8568113"/>
                <a:gd name="connsiteY3" fmla="*/ 1531120 h 5507299"/>
                <a:gd name="connsiteX4" fmla="*/ 8558588 w 8568113"/>
                <a:gd name="connsiteY4" fmla="*/ 1514356 h 5507299"/>
                <a:gd name="connsiteX5" fmla="*/ 4714393 w 8568113"/>
                <a:gd name="connsiteY5" fmla="*/ 4822579 h 5507299"/>
                <a:gd name="connsiteX6" fmla="*/ 1102513 w 8568113"/>
                <a:gd name="connsiteY6" fmla="*/ 3807595 h 5507299"/>
                <a:gd name="connsiteX7" fmla="*/ 52307 w 8568113"/>
                <a:gd name="connsiteY7" fmla="*/ 3848 h 5507299"/>
                <a:gd name="connsiteX8" fmla="*/ 29617 w 8568113"/>
                <a:gd name="connsiteY8" fmla="*/ 15883 h 5507299"/>
                <a:gd name="connsiteX0" fmla="*/ 29617 w 8568113"/>
                <a:gd name="connsiteY0" fmla="*/ 15883 h 5507299"/>
                <a:gd name="connsiteX1" fmla="*/ 1090321 w 8568113"/>
                <a:gd name="connsiteY1" fmla="*/ 3883795 h 5507299"/>
                <a:gd name="connsiteX2" fmla="*/ 4891177 w 8568113"/>
                <a:gd name="connsiteY2" fmla="*/ 4828675 h 5507299"/>
                <a:gd name="connsiteX3" fmla="*/ 8568113 w 8568113"/>
                <a:gd name="connsiteY3" fmla="*/ 1531120 h 5507299"/>
                <a:gd name="connsiteX4" fmla="*/ 8558588 w 8568113"/>
                <a:gd name="connsiteY4" fmla="*/ 1514356 h 5507299"/>
                <a:gd name="connsiteX5" fmla="*/ 4714393 w 8568113"/>
                <a:gd name="connsiteY5" fmla="*/ 4822579 h 5507299"/>
                <a:gd name="connsiteX6" fmla="*/ 1102513 w 8568113"/>
                <a:gd name="connsiteY6" fmla="*/ 3807595 h 5507299"/>
                <a:gd name="connsiteX7" fmla="*/ 52307 w 8568113"/>
                <a:gd name="connsiteY7" fmla="*/ 3848 h 5507299"/>
                <a:gd name="connsiteX8" fmla="*/ 29617 w 8568113"/>
                <a:gd name="connsiteY8" fmla="*/ 15883 h 5507299"/>
                <a:gd name="connsiteX0" fmla="*/ 29617 w 8568113"/>
                <a:gd name="connsiteY0" fmla="*/ 15883 h 5507299"/>
                <a:gd name="connsiteX1" fmla="*/ 1090321 w 8568113"/>
                <a:gd name="connsiteY1" fmla="*/ 3883795 h 5507299"/>
                <a:gd name="connsiteX2" fmla="*/ 4891177 w 8568113"/>
                <a:gd name="connsiteY2" fmla="*/ 4828675 h 5507299"/>
                <a:gd name="connsiteX3" fmla="*/ 8568113 w 8568113"/>
                <a:gd name="connsiteY3" fmla="*/ 1531120 h 5507299"/>
                <a:gd name="connsiteX4" fmla="*/ 8558588 w 8568113"/>
                <a:gd name="connsiteY4" fmla="*/ 1514356 h 5507299"/>
                <a:gd name="connsiteX5" fmla="*/ 4714393 w 8568113"/>
                <a:gd name="connsiteY5" fmla="*/ 4822579 h 5507299"/>
                <a:gd name="connsiteX6" fmla="*/ 1102513 w 8568113"/>
                <a:gd name="connsiteY6" fmla="*/ 3807595 h 5507299"/>
                <a:gd name="connsiteX7" fmla="*/ 52307 w 8568113"/>
                <a:gd name="connsiteY7" fmla="*/ 3848 h 5507299"/>
                <a:gd name="connsiteX8" fmla="*/ 29617 w 8568113"/>
                <a:gd name="connsiteY8" fmla="*/ 15883 h 5507299"/>
                <a:gd name="connsiteX0" fmla="*/ 29617 w 8568113"/>
                <a:gd name="connsiteY0" fmla="*/ 15883 h 5507299"/>
                <a:gd name="connsiteX1" fmla="*/ 1090321 w 8568113"/>
                <a:gd name="connsiteY1" fmla="*/ 3883795 h 5507299"/>
                <a:gd name="connsiteX2" fmla="*/ 4891177 w 8568113"/>
                <a:gd name="connsiteY2" fmla="*/ 4828675 h 5507299"/>
                <a:gd name="connsiteX3" fmla="*/ 8568113 w 8568113"/>
                <a:gd name="connsiteY3" fmla="*/ 1531120 h 5507299"/>
                <a:gd name="connsiteX4" fmla="*/ 8558588 w 8568113"/>
                <a:gd name="connsiteY4" fmla="*/ 1514356 h 5507299"/>
                <a:gd name="connsiteX5" fmla="*/ 4714393 w 8568113"/>
                <a:gd name="connsiteY5" fmla="*/ 4822579 h 5507299"/>
                <a:gd name="connsiteX6" fmla="*/ 1081177 w 8568113"/>
                <a:gd name="connsiteY6" fmla="*/ 3819787 h 5507299"/>
                <a:gd name="connsiteX7" fmla="*/ 52307 w 8568113"/>
                <a:gd name="connsiteY7" fmla="*/ 3848 h 5507299"/>
                <a:gd name="connsiteX8" fmla="*/ 29617 w 8568113"/>
                <a:gd name="connsiteY8" fmla="*/ 15883 h 5507299"/>
                <a:gd name="connsiteX0" fmla="*/ 29617 w 8568113"/>
                <a:gd name="connsiteY0" fmla="*/ 15883 h 5507299"/>
                <a:gd name="connsiteX1" fmla="*/ 1090321 w 8568113"/>
                <a:gd name="connsiteY1" fmla="*/ 3883795 h 5507299"/>
                <a:gd name="connsiteX2" fmla="*/ 4891177 w 8568113"/>
                <a:gd name="connsiteY2" fmla="*/ 4828675 h 5507299"/>
                <a:gd name="connsiteX3" fmla="*/ 8568113 w 8568113"/>
                <a:gd name="connsiteY3" fmla="*/ 1531120 h 5507299"/>
                <a:gd name="connsiteX4" fmla="*/ 8558588 w 8568113"/>
                <a:gd name="connsiteY4" fmla="*/ 1514356 h 5507299"/>
                <a:gd name="connsiteX5" fmla="*/ 4693057 w 8568113"/>
                <a:gd name="connsiteY5" fmla="*/ 4840867 h 5507299"/>
                <a:gd name="connsiteX6" fmla="*/ 1081177 w 8568113"/>
                <a:gd name="connsiteY6" fmla="*/ 3819787 h 5507299"/>
                <a:gd name="connsiteX7" fmla="*/ 52307 w 8568113"/>
                <a:gd name="connsiteY7" fmla="*/ 3848 h 5507299"/>
                <a:gd name="connsiteX8" fmla="*/ 29617 w 8568113"/>
                <a:gd name="connsiteY8" fmla="*/ 15883 h 5507299"/>
                <a:gd name="connsiteX0" fmla="*/ 29617 w 8568113"/>
                <a:gd name="connsiteY0" fmla="*/ 15883 h 5507299"/>
                <a:gd name="connsiteX1" fmla="*/ 1090321 w 8568113"/>
                <a:gd name="connsiteY1" fmla="*/ 3883795 h 5507299"/>
                <a:gd name="connsiteX2" fmla="*/ 4891177 w 8568113"/>
                <a:gd name="connsiteY2" fmla="*/ 4828675 h 5507299"/>
                <a:gd name="connsiteX3" fmla="*/ 8568113 w 8568113"/>
                <a:gd name="connsiteY3" fmla="*/ 1531120 h 5507299"/>
                <a:gd name="connsiteX4" fmla="*/ 8558588 w 8568113"/>
                <a:gd name="connsiteY4" fmla="*/ 1514356 h 5507299"/>
                <a:gd name="connsiteX5" fmla="*/ 4693057 w 8568113"/>
                <a:gd name="connsiteY5" fmla="*/ 4840867 h 5507299"/>
                <a:gd name="connsiteX6" fmla="*/ 1081177 w 8568113"/>
                <a:gd name="connsiteY6" fmla="*/ 3819787 h 5507299"/>
                <a:gd name="connsiteX7" fmla="*/ 52307 w 8568113"/>
                <a:gd name="connsiteY7" fmla="*/ 3848 h 5507299"/>
                <a:gd name="connsiteX8" fmla="*/ 29617 w 8568113"/>
                <a:gd name="connsiteY8" fmla="*/ 15883 h 5507299"/>
                <a:gd name="connsiteX0" fmla="*/ 29617 w 8568113"/>
                <a:gd name="connsiteY0" fmla="*/ 15883 h 5507299"/>
                <a:gd name="connsiteX1" fmla="*/ 1090321 w 8568113"/>
                <a:gd name="connsiteY1" fmla="*/ 3883795 h 5507299"/>
                <a:gd name="connsiteX2" fmla="*/ 4891177 w 8568113"/>
                <a:gd name="connsiteY2" fmla="*/ 4828675 h 5507299"/>
                <a:gd name="connsiteX3" fmla="*/ 8568113 w 8568113"/>
                <a:gd name="connsiteY3" fmla="*/ 1531120 h 5507299"/>
                <a:gd name="connsiteX4" fmla="*/ 8558588 w 8568113"/>
                <a:gd name="connsiteY4" fmla="*/ 1514356 h 5507299"/>
                <a:gd name="connsiteX5" fmla="*/ 4693057 w 8568113"/>
                <a:gd name="connsiteY5" fmla="*/ 4840867 h 5507299"/>
                <a:gd name="connsiteX6" fmla="*/ 1081177 w 8568113"/>
                <a:gd name="connsiteY6" fmla="*/ 3819787 h 5507299"/>
                <a:gd name="connsiteX7" fmla="*/ 52307 w 8568113"/>
                <a:gd name="connsiteY7" fmla="*/ 3848 h 5507299"/>
                <a:gd name="connsiteX8" fmla="*/ 29617 w 8568113"/>
                <a:gd name="connsiteY8" fmla="*/ 15883 h 5507299"/>
                <a:gd name="connsiteX0" fmla="*/ 29617 w 8568113"/>
                <a:gd name="connsiteY0" fmla="*/ 15883 h 5507299"/>
                <a:gd name="connsiteX1" fmla="*/ 1090321 w 8568113"/>
                <a:gd name="connsiteY1" fmla="*/ 3883795 h 5507299"/>
                <a:gd name="connsiteX2" fmla="*/ 4891177 w 8568113"/>
                <a:gd name="connsiteY2" fmla="*/ 4828675 h 5507299"/>
                <a:gd name="connsiteX3" fmla="*/ 8568113 w 8568113"/>
                <a:gd name="connsiteY3" fmla="*/ 1531120 h 5507299"/>
                <a:gd name="connsiteX4" fmla="*/ 8558588 w 8568113"/>
                <a:gd name="connsiteY4" fmla="*/ 1514356 h 5507299"/>
                <a:gd name="connsiteX5" fmla="*/ 4693057 w 8568113"/>
                <a:gd name="connsiteY5" fmla="*/ 4840867 h 5507299"/>
                <a:gd name="connsiteX6" fmla="*/ 1081177 w 8568113"/>
                <a:gd name="connsiteY6" fmla="*/ 3819787 h 5507299"/>
                <a:gd name="connsiteX7" fmla="*/ 52307 w 8568113"/>
                <a:gd name="connsiteY7" fmla="*/ 3848 h 5507299"/>
                <a:gd name="connsiteX8" fmla="*/ 29617 w 8568113"/>
                <a:gd name="connsiteY8" fmla="*/ 15883 h 5507299"/>
                <a:gd name="connsiteX0" fmla="*/ 29617 w 8568113"/>
                <a:gd name="connsiteY0" fmla="*/ 15883 h 5507299"/>
                <a:gd name="connsiteX1" fmla="*/ 1090321 w 8568113"/>
                <a:gd name="connsiteY1" fmla="*/ 3883795 h 5507299"/>
                <a:gd name="connsiteX2" fmla="*/ 4891177 w 8568113"/>
                <a:gd name="connsiteY2" fmla="*/ 4828675 h 5507299"/>
                <a:gd name="connsiteX3" fmla="*/ 8568113 w 8568113"/>
                <a:gd name="connsiteY3" fmla="*/ 1531120 h 5507299"/>
                <a:gd name="connsiteX4" fmla="*/ 8558588 w 8568113"/>
                <a:gd name="connsiteY4" fmla="*/ 1514356 h 5507299"/>
                <a:gd name="connsiteX5" fmla="*/ 4693057 w 8568113"/>
                <a:gd name="connsiteY5" fmla="*/ 4840867 h 5507299"/>
                <a:gd name="connsiteX6" fmla="*/ 1081177 w 8568113"/>
                <a:gd name="connsiteY6" fmla="*/ 3819787 h 5507299"/>
                <a:gd name="connsiteX7" fmla="*/ 52307 w 8568113"/>
                <a:gd name="connsiteY7" fmla="*/ 3848 h 5507299"/>
                <a:gd name="connsiteX8" fmla="*/ 29617 w 8568113"/>
                <a:gd name="connsiteY8" fmla="*/ 15883 h 5507299"/>
                <a:gd name="connsiteX0" fmla="*/ 29617 w 8568113"/>
                <a:gd name="connsiteY0" fmla="*/ 15883 h 5507299"/>
                <a:gd name="connsiteX1" fmla="*/ 1090321 w 8568113"/>
                <a:gd name="connsiteY1" fmla="*/ 3883795 h 5507299"/>
                <a:gd name="connsiteX2" fmla="*/ 4891177 w 8568113"/>
                <a:gd name="connsiteY2" fmla="*/ 4828675 h 5507299"/>
                <a:gd name="connsiteX3" fmla="*/ 8568113 w 8568113"/>
                <a:gd name="connsiteY3" fmla="*/ 1531120 h 5507299"/>
                <a:gd name="connsiteX4" fmla="*/ 8558588 w 8568113"/>
                <a:gd name="connsiteY4" fmla="*/ 1514356 h 5507299"/>
                <a:gd name="connsiteX5" fmla="*/ 4693057 w 8568113"/>
                <a:gd name="connsiteY5" fmla="*/ 4840867 h 5507299"/>
                <a:gd name="connsiteX6" fmla="*/ 1037397 w 8568113"/>
                <a:gd name="connsiteY6" fmla="*/ 3773790 h 5507299"/>
                <a:gd name="connsiteX7" fmla="*/ 52307 w 8568113"/>
                <a:gd name="connsiteY7" fmla="*/ 3848 h 5507299"/>
                <a:gd name="connsiteX8" fmla="*/ 29617 w 8568113"/>
                <a:gd name="connsiteY8" fmla="*/ 15883 h 5507299"/>
                <a:gd name="connsiteX0" fmla="*/ 29617 w 8568113"/>
                <a:gd name="connsiteY0" fmla="*/ 15883 h 5507299"/>
                <a:gd name="connsiteX1" fmla="*/ 1090321 w 8568113"/>
                <a:gd name="connsiteY1" fmla="*/ 3883795 h 5507299"/>
                <a:gd name="connsiteX2" fmla="*/ 4891177 w 8568113"/>
                <a:gd name="connsiteY2" fmla="*/ 4828675 h 5507299"/>
                <a:gd name="connsiteX3" fmla="*/ 8568113 w 8568113"/>
                <a:gd name="connsiteY3" fmla="*/ 1531120 h 5507299"/>
                <a:gd name="connsiteX4" fmla="*/ 8558588 w 8568113"/>
                <a:gd name="connsiteY4" fmla="*/ 1514356 h 5507299"/>
                <a:gd name="connsiteX5" fmla="*/ 4693057 w 8568113"/>
                <a:gd name="connsiteY5" fmla="*/ 4840867 h 5507299"/>
                <a:gd name="connsiteX6" fmla="*/ 1037397 w 8568113"/>
                <a:gd name="connsiteY6" fmla="*/ 3773790 h 5507299"/>
                <a:gd name="connsiteX7" fmla="*/ 52307 w 8568113"/>
                <a:gd name="connsiteY7" fmla="*/ 3848 h 5507299"/>
                <a:gd name="connsiteX8" fmla="*/ 29617 w 8568113"/>
                <a:gd name="connsiteY8" fmla="*/ 15883 h 5507299"/>
                <a:gd name="connsiteX0" fmla="*/ 29617 w 8568113"/>
                <a:gd name="connsiteY0" fmla="*/ 15883 h 5507299"/>
                <a:gd name="connsiteX1" fmla="*/ 1090321 w 8568113"/>
                <a:gd name="connsiteY1" fmla="*/ 3883795 h 5507299"/>
                <a:gd name="connsiteX2" fmla="*/ 4891177 w 8568113"/>
                <a:gd name="connsiteY2" fmla="*/ 4828675 h 5507299"/>
                <a:gd name="connsiteX3" fmla="*/ 8568113 w 8568113"/>
                <a:gd name="connsiteY3" fmla="*/ 1531120 h 5507299"/>
                <a:gd name="connsiteX4" fmla="*/ 8558588 w 8568113"/>
                <a:gd name="connsiteY4" fmla="*/ 1514356 h 5507299"/>
                <a:gd name="connsiteX5" fmla="*/ 4693057 w 8568113"/>
                <a:gd name="connsiteY5" fmla="*/ 4840867 h 5507299"/>
                <a:gd name="connsiteX6" fmla="*/ 1037397 w 8568113"/>
                <a:gd name="connsiteY6" fmla="*/ 3773790 h 5507299"/>
                <a:gd name="connsiteX7" fmla="*/ 52307 w 8568113"/>
                <a:gd name="connsiteY7" fmla="*/ 3848 h 5507299"/>
                <a:gd name="connsiteX8" fmla="*/ 29617 w 8568113"/>
                <a:gd name="connsiteY8" fmla="*/ 15883 h 5507299"/>
                <a:gd name="connsiteX0" fmla="*/ 29617 w 8568113"/>
                <a:gd name="connsiteY0" fmla="*/ 15883 h 5507299"/>
                <a:gd name="connsiteX1" fmla="*/ 1090321 w 8568113"/>
                <a:gd name="connsiteY1" fmla="*/ 3883795 h 5507299"/>
                <a:gd name="connsiteX2" fmla="*/ 4891177 w 8568113"/>
                <a:gd name="connsiteY2" fmla="*/ 4828675 h 5507299"/>
                <a:gd name="connsiteX3" fmla="*/ 8568113 w 8568113"/>
                <a:gd name="connsiteY3" fmla="*/ 1531120 h 5507299"/>
                <a:gd name="connsiteX4" fmla="*/ 8558588 w 8568113"/>
                <a:gd name="connsiteY4" fmla="*/ 1514356 h 5507299"/>
                <a:gd name="connsiteX5" fmla="*/ 4693057 w 8568113"/>
                <a:gd name="connsiteY5" fmla="*/ 4840867 h 5507299"/>
                <a:gd name="connsiteX6" fmla="*/ 1037397 w 8568113"/>
                <a:gd name="connsiteY6" fmla="*/ 3773790 h 5507299"/>
                <a:gd name="connsiteX7" fmla="*/ 52307 w 8568113"/>
                <a:gd name="connsiteY7" fmla="*/ 3848 h 5507299"/>
                <a:gd name="connsiteX8" fmla="*/ 29617 w 8568113"/>
                <a:gd name="connsiteY8" fmla="*/ 15883 h 5507299"/>
                <a:gd name="connsiteX0" fmla="*/ 29617 w 8568113"/>
                <a:gd name="connsiteY0" fmla="*/ 15883 h 5507299"/>
                <a:gd name="connsiteX1" fmla="*/ 1090321 w 8568113"/>
                <a:gd name="connsiteY1" fmla="*/ 3883795 h 5507299"/>
                <a:gd name="connsiteX2" fmla="*/ 4891177 w 8568113"/>
                <a:gd name="connsiteY2" fmla="*/ 4828675 h 5507299"/>
                <a:gd name="connsiteX3" fmla="*/ 8568113 w 8568113"/>
                <a:gd name="connsiteY3" fmla="*/ 1531120 h 5507299"/>
                <a:gd name="connsiteX4" fmla="*/ 8558588 w 8568113"/>
                <a:gd name="connsiteY4" fmla="*/ 1514356 h 5507299"/>
                <a:gd name="connsiteX5" fmla="*/ 4693057 w 8568113"/>
                <a:gd name="connsiteY5" fmla="*/ 4840867 h 5507299"/>
                <a:gd name="connsiteX6" fmla="*/ 1037397 w 8568113"/>
                <a:gd name="connsiteY6" fmla="*/ 3773790 h 5507299"/>
                <a:gd name="connsiteX7" fmla="*/ 52307 w 8568113"/>
                <a:gd name="connsiteY7" fmla="*/ 3848 h 5507299"/>
                <a:gd name="connsiteX8" fmla="*/ 29617 w 8568113"/>
                <a:gd name="connsiteY8" fmla="*/ 15883 h 5507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568113" h="5507299">
                  <a:moveTo>
                    <a:pt x="29617" y="15883"/>
                  </a:moveTo>
                  <a:cubicBezTo>
                    <a:pt x="0" y="1035497"/>
                    <a:pt x="280061" y="3081663"/>
                    <a:pt x="1090321" y="3883795"/>
                  </a:cubicBezTo>
                  <a:cubicBezTo>
                    <a:pt x="1836573" y="4567055"/>
                    <a:pt x="2998702" y="5507299"/>
                    <a:pt x="4891177" y="4828675"/>
                  </a:cubicBezTo>
                  <a:cubicBezTo>
                    <a:pt x="6783652" y="4150051"/>
                    <a:pt x="7941749" y="2555248"/>
                    <a:pt x="8568113" y="1531120"/>
                  </a:cubicBezTo>
                  <a:cubicBezTo>
                    <a:pt x="8567319" y="1503307"/>
                    <a:pt x="8559382" y="1542169"/>
                    <a:pt x="8558588" y="1514356"/>
                  </a:cubicBezTo>
                  <a:cubicBezTo>
                    <a:pt x="7340439" y="3423853"/>
                    <a:pt x="5935736" y="4458661"/>
                    <a:pt x="4693057" y="4840867"/>
                  </a:cubicBezTo>
                  <a:cubicBezTo>
                    <a:pt x="3682026" y="5152969"/>
                    <a:pt x="2326475" y="5125044"/>
                    <a:pt x="1037397" y="3773790"/>
                  </a:cubicBezTo>
                  <a:cubicBezTo>
                    <a:pt x="138463" y="2763912"/>
                    <a:pt x="96970" y="741717"/>
                    <a:pt x="52307" y="3848"/>
                  </a:cubicBezTo>
                  <a:cubicBezTo>
                    <a:pt x="53478" y="0"/>
                    <a:pt x="37180" y="11871"/>
                    <a:pt x="29617" y="15883"/>
                  </a:cubicBezTo>
                  <a:close/>
                </a:path>
              </a:pathLst>
            </a:custGeom>
            <a:solidFill>
              <a:schemeClr val="tx2">
                <a:lumMod val="75000"/>
                <a:alpha val="1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 bwMode="white">
          <a:xfrm>
            <a:off x="2048256" y="5367528"/>
            <a:ext cx="10034016" cy="1078992"/>
          </a:xfr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4400" b="1" kern="1200" smtClean="0">
                <a:solidFill>
                  <a:schemeClr val="bg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36064" y="4498848"/>
            <a:ext cx="8534400" cy="758952"/>
          </a:xfr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lang="en-US" sz="2000" kern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클릭하여 마스터 부제목 스타일 편집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5038C-7326-4FDC-A10F-0F05C05C33BF}" type="datetime1">
              <a:rPr lang="en-US" altLang="ko-KR" smtClean="0"/>
              <a:t>2/19/2021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0202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5000">
        <p:split orient="vert"/>
      </p:transition>
    </mc:Choice>
    <mc:Fallback xmlns="">
      <p:transition spd="slow" advClick="0" advTm="55000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 bwMode="invGray">
          <a:xfrm>
            <a:off x="0" y="0"/>
            <a:ext cx="12192000" cy="1133856"/>
            <a:chOff x="0" y="0"/>
            <a:chExt cx="9144000" cy="1133856"/>
          </a:xfrm>
        </p:grpSpPr>
        <p:sp>
          <p:nvSpPr>
            <p:cNvPr id="8" name="Rectangle 7"/>
            <p:cNvSpPr/>
            <p:nvPr userDrawn="1"/>
          </p:nvSpPr>
          <p:spPr bwMode="invGray">
            <a:xfrm>
              <a:off x="0" y="219456"/>
              <a:ext cx="9144000" cy="9144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9" name="Rectangle 8"/>
            <p:cNvSpPr/>
            <p:nvPr userDrawn="1"/>
          </p:nvSpPr>
          <p:spPr bwMode="invGray">
            <a:xfrm>
              <a:off x="0" y="0"/>
              <a:ext cx="9144000" cy="2286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0" name="Rectangle 9"/>
            <p:cNvSpPr/>
            <p:nvPr userDrawn="1"/>
          </p:nvSpPr>
          <p:spPr bwMode="invGray">
            <a:xfrm>
              <a:off x="7452360" y="0"/>
              <a:ext cx="1691640" cy="86868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 bwMode="white">
          <a:xfrm>
            <a:off x="609600" y="228600"/>
            <a:ext cx="10972800" cy="914400"/>
          </a:xfr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3600" b="1" kern="1200" smtClean="0">
                <a:solidFill>
                  <a:schemeClr val="bg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384273"/>
            <a:ext cx="10972800" cy="4741891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08FC2-F05E-4E22-81CF-2716EF598F8A}" type="datetime1">
              <a:rPr lang="en-US" altLang="ko-KR" smtClean="0"/>
              <a:t>2/19/2021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4826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5000">
        <p:split orient="vert"/>
      </p:transition>
    </mc:Choice>
    <mc:Fallback xmlns="">
      <p:transition spd="slow" advClick="0" advTm="55000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 bwMode="gray">
          <a:xfrm rot="5400000">
            <a:off x="5867408" y="3549428"/>
            <a:ext cx="6437376" cy="188912"/>
            <a:chOff x="1131123" y="4373916"/>
            <a:chExt cx="6603681" cy="121444"/>
          </a:xfrm>
        </p:grpSpPr>
        <p:sp>
          <p:nvSpPr>
            <p:cNvPr id="8" name="Rectangle 7"/>
            <p:cNvSpPr/>
            <p:nvPr userDrawn="1"/>
          </p:nvSpPr>
          <p:spPr bwMode="gray">
            <a:xfrm>
              <a:off x="1131123" y="4456171"/>
              <a:ext cx="6603681" cy="3918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grpSp>
          <p:nvGrpSpPr>
            <p:cNvPr id="9" name="Group 9"/>
            <p:cNvGrpSpPr/>
            <p:nvPr userDrawn="1"/>
          </p:nvGrpSpPr>
          <p:grpSpPr bwMode="gray">
            <a:xfrm>
              <a:off x="1135813" y="4373916"/>
              <a:ext cx="2162144" cy="117567"/>
              <a:chOff x="1135813" y="4373916"/>
              <a:chExt cx="2162144" cy="117567"/>
            </a:xfrm>
          </p:grpSpPr>
          <p:sp>
            <p:nvSpPr>
              <p:cNvPr id="10" name="Rectangle 9"/>
              <p:cNvSpPr/>
              <p:nvPr userDrawn="1"/>
            </p:nvSpPr>
            <p:spPr bwMode="gray">
              <a:xfrm>
                <a:off x="1135813" y="4373916"/>
                <a:ext cx="2083902" cy="11756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11" name="Isosceles Triangle 10"/>
              <p:cNvSpPr/>
              <p:nvPr userDrawn="1"/>
            </p:nvSpPr>
            <p:spPr bwMode="gray">
              <a:xfrm>
                <a:off x="3138493" y="4377835"/>
                <a:ext cx="159464" cy="109729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</p:grp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83040" y="438913"/>
            <a:ext cx="2438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438913"/>
            <a:ext cx="82296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14758-F420-483A-918A-BBC4C8DE4546}" type="datetime1">
              <a:rPr lang="en-US" altLang="ko-KR" smtClean="0"/>
              <a:t>2/19/2021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9917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5000">
        <p:split orient="vert"/>
      </p:transition>
    </mc:Choice>
    <mc:Fallback xmlns="">
      <p:transition spd="slow" advClick="0" advTm="55000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 bwMode="invGray">
          <a:xfrm>
            <a:off x="0" y="0"/>
            <a:ext cx="12192000" cy="1133856"/>
            <a:chOff x="0" y="0"/>
            <a:chExt cx="9144000" cy="1133856"/>
          </a:xfrm>
        </p:grpSpPr>
        <p:sp>
          <p:nvSpPr>
            <p:cNvPr id="8" name="Rectangle 7"/>
            <p:cNvSpPr/>
            <p:nvPr userDrawn="1"/>
          </p:nvSpPr>
          <p:spPr bwMode="invGray">
            <a:xfrm>
              <a:off x="0" y="219456"/>
              <a:ext cx="9144000" cy="9144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9" name="Rectangle 8"/>
            <p:cNvSpPr/>
            <p:nvPr userDrawn="1"/>
          </p:nvSpPr>
          <p:spPr bwMode="invGray">
            <a:xfrm>
              <a:off x="0" y="0"/>
              <a:ext cx="9144000" cy="2286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0" name="Rectangle 9"/>
            <p:cNvSpPr/>
            <p:nvPr userDrawn="1"/>
          </p:nvSpPr>
          <p:spPr bwMode="invGray">
            <a:xfrm>
              <a:off x="7452360" y="0"/>
              <a:ext cx="1691640" cy="86868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 bwMode="white">
          <a:xfrm>
            <a:off x="658368" y="228600"/>
            <a:ext cx="9253728" cy="905256"/>
          </a:xfr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3600" b="1" kern="1200" smtClean="0">
                <a:solidFill>
                  <a:schemeClr val="bg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362456"/>
            <a:ext cx="10972800" cy="4764024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E7B0A-2A14-4CFB-AAAB-B651885DD37F}" type="datetime1">
              <a:rPr lang="en-US" altLang="ko-KR" smtClean="0"/>
              <a:t>2/19/2021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2877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5000">
        <p:split orient="vert"/>
      </p:transition>
    </mc:Choice>
    <mc:Fallback xmlns="">
      <p:transition spd="slow" advClick="0" advTm="55000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0"/>
          <p:cNvGrpSpPr/>
          <p:nvPr/>
        </p:nvGrpSpPr>
        <p:grpSpPr bwMode="gray">
          <a:xfrm>
            <a:off x="963168" y="4672584"/>
            <a:ext cx="11216640" cy="192024"/>
            <a:chOff x="722376" y="4672584"/>
            <a:chExt cx="8412480" cy="192024"/>
          </a:xfrm>
        </p:grpSpPr>
        <p:sp>
          <p:nvSpPr>
            <p:cNvPr id="8" name="Rectangle 7"/>
            <p:cNvSpPr/>
            <p:nvPr userDrawn="1"/>
          </p:nvSpPr>
          <p:spPr bwMode="gray">
            <a:xfrm>
              <a:off x="722376" y="4809744"/>
              <a:ext cx="8412480" cy="5486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grpSp>
          <p:nvGrpSpPr>
            <p:cNvPr id="9" name="Group 9"/>
            <p:cNvGrpSpPr/>
            <p:nvPr userDrawn="1"/>
          </p:nvGrpSpPr>
          <p:grpSpPr bwMode="gray">
            <a:xfrm>
              <a:off x="722376" y="4672584"/>
              <a:ext cx="3383280" cy="192024"/>
              <a:chOff x="722376" y="4672584"/>
              <a:chExt cx="3383280" cy="192024"/>
            </a:xfrm>
          </p:grpSpPr>
          <p:sp>
            <p:nvSpPr>
              <p:cNvPr id="10" name="Rectangle 9"/>
              <p:cNvSpPr/>
              <p:nvPr userDrawn="1"/>
            </p:nvSpPr>
            <p:spPr bwMode="gray">
              <a:xfrm>
                <a:off x="722376" y="4681728"/>
                <a:ext cx="3273552" cy="182880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11" name="Isosceles Triangle 10"/>
              <p:cNvSpPr/>
              <p:nvPr userDrawn="1"/>
            </p:nvSpPr>
            <p:spPr bwMode="gray">
              <a:xfrm>
                <a:off x="3895344" y="4672584"/>
                <a:ext cx="210312" cy="146304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168" y="4882897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3072385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D18E65-307B-473F-BF64-8A9B320F8F93}" type="datetime1">
              <a:rPr lang="en-US" altLang="ko-KR" smtClean="0"/>
              <a:t>2/19/2021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1726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5000">
        <p:split orient="vert"/>
      </p:transition>
    </mc:Choice>
    <mc:Fallback xmlns="">
      <p:transition spd="slow" advClick="0" advTm="55000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1143000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E7621-53CA-436D-B7C7-336CBB364325}" type="datetime1">
              <a:rPr lang="en-US" altLang="ko-KR" smtClean="0"/>
              <a:t>2/19/2021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grpSp>
        <p:nvGrpSpPr>
          <p:cNvPr id="8" name="Group 7"/>
          <p:cNvGrpSpPr/>
          <p:nvPr/>
        </p:nvGrpSpPr>
        <p:grpSpPr bwMode="gray">
          <a:xfrm flipH="1">
            <a:off x="0" y="1051560"/>
            <a:ext cx="11618976" cy="164592"/>
            <a:chOff x="694944" y="4428744"/>
            <a:chExt cx="8714232" cy="164592"/>
          </a:xfrm>
        </p:grpSpPr>
        <p:sp>
          <p:nvSpPr>
            <p:cNvPr id="9" name="Rectangle 8"/>
            <p:cNvSpPr/>
            <p:nvPr userDrawn="1"/>
          </p:nvSpPr>
          <p:spPr bwMode="gray">
            <a:xfrm>
              <a:off x="694944" y="4538472"/>
              <a:ext cx="8714232" cy="5486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grpSp>
          <p:nvGrpSpPr>
            <p:cNvPr id="10" name="Group 9"/>
            <p:cNvGrpSpPr/>
            <p:nvPr userDrawn="1"/>
          </p:nvGrpSpPr>
          <p:grpSpPr bwMode="gray">
            <a:xfrm>
              <a:off x="706482" y="4428744"/>
              <a:ext cx="2841390" cy="155448"/>
              <a:chOff x="706482" y="4428744"/>
              <a:chExt cx="2841390" cy="155448"/>
            </a:xfrm>
          </p:grpSpPr>
          <p:sp>
            <p:nvSpPr>
              <p:cNvPr id="11" name="Rectangle 10"/>
              <p:cNvSpPr/>
              <p:nvPr userDrawn="1"/>
            </p:nvSpPr>
            <p:spPr bwMode="gray">
              <a:xfrm>
                <a:off x="706482" y="4428744"/>
                <a:ext cx="2743200" cy="155448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12" name="Isosceles Triangle 11"/>
              <p:cNvSpPr/>
              <p:nvPr userDrawn="1"/>
            </p:nvSpPr>
            <p:spPr bwMode="gray">
              <a:xfrm>
                <a:off x="3337560" y="4428744"/>
                <a:ext cx="210312" cy="146304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0675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5000">
        <p:split orient="vert"/>
      </p:transition>
    </mc:Choice>
    <mc:Fallback xmlns="">
      <p:transition spd="slow" advClick="0" advTm="55000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E9350-5124-4C33-BF1E-09F6A662EBD3}" type="datetime1">
              <a:rPr lang="en-US" altLang="ko-KR" smtClean="0"/>
              <a:t>2/19/2021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grpSp>
        <p:nvGrpSpPr>
          <p:cNvPr id="10" name="Group 9"/>
          <p:cNvGrpSpPr/>
          <p:nvPr/>
        </p:nvGrpSpPr>
        <p:grpSpPr bwMode="gray">
          <a:xfrm flipH="1">
            <a:off x="0" y="1051560"/>
            <a:ext cx="11618976" cy="164592"/>
            <a:chOff x="694944" y="4428744"/>
            <a:chExt cx="8714232" cy="164592"/>
          </a:xfrm>
        </p:grpSpPr>
        <p:sp>
          <p:nvSpPr>
            <p:cNvPr id="11" name="Rectangle 10"/>
            <p:cNvSpPr/>
            <p:nvPr userDrawn="1"/>
          </p:nvSpPr>
          <p:spPr bwMode="gray">
            <a:xfrm>
              <a:off x="694944" y="4538472"/>
              <a:ext cx="8714232" cy="5486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grpSp>
          <p:nvGrpSpPr>
            <p:cNvPr id="12" name="Group 9"/>
            <p:cNvGrpSpPr/>
            <p:nvPr userDrawn="1"/>
          </p:nvGrpSpPr>
          <p:grpSpPr bwMode="gray">
            <a:xfrm>
              <a:off x="694944" y="4428744"/>
              <a:ext cx="2852928" cy="155448"/>
              <a:chOff x="694944" y="4428744"/>
              <a:chExt cx="2852928" cy="155448"/>
            </a:xfrm>
          </p:grpSpPr>
          <p:sp>
            <p:nvSpPr>
              <p:cNvPr id="13" name="Rectangle 12"/>
              <p:cNvSpPr/>
              <p:nvPr userDrawn="1"/>
            </p:nvSpPr>
            <p:spPr bwMode="gray">
              <a:xfrm>
                <a:off x="694944" y="4428744"/>
                <a:ext cx="2734056" cy="155448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14" name="Isosceles Triangle 13"/>
              <p:cNvSpPr/>
              <p:nvPr userDrawn="1"/>
            </p:nvSpPr>
            <p:spPr bwMode="gray">
              <a:xfrm>
                <a:off x="3337560" y="4428744"/>
                <a:ext cx="210312" cy="146304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04118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5000">
        <p:split orient="vert"/>
      </p:transition>
    </mc:Choice>
    <mc:Fallback xmlns="">
      <p:transition spd="slow" advClick="0" advTm="55000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 bwMode="invGray">
          <a:xfrm>
            <a:off x="0" y="0"/>
            <a:ext cx="12192000" cy="1133856"/>
            <a:chOff x="0" y="0"/>
            <a:chExt cx="9144000" cy="1133856"/>
          </a:xfrm>
        </p:grpSpPr>
        <p:sp>
          <p:nvSpPr>
            <p:cNvPr id="7" name="Rectangle 6"/>
            <p:cNvSpPr/>
            <p:nvPr userDrawn="1"/>
          </p:nvSpPr>
          <p:spPr bwMode="invGray">
            <a:xfrm>
              <a:off x="0" y="219456"/>
              <a:ext cx="9144000" cy="9144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8" name="Rectangle 7"/>
            <p:cNvSpPr/>
            <p:nvPr userDrawn="1"/>
          </p:nvSpPr>
          <p:spPr bwMode="invGray">
            <a:xfrm>
              <a:off x="0" y="0"/>
              <a:ext cx="9144000" cy="2286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9" name="Rectangle 8"/>
            <p:cNvSpPr/>
            <p:nvPr userDrawn="1"/>
          </p:nvSpPr>
          <p:spPr bwMode="invGray">
            <a:xfrm>
              <a:off x="7452360" y="0"/>
              <a:ext cx="1691640" cy="86868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 bwMode="white">
          <a:xfrm>
            <a:off x="609600" y="228600"/>
            <a:ext cx="9351264" cy="914400"/>
          </a:xfr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3600" b="1" kern="1200" smtClean="0">
                <a:solidFill>
                  <a:schemeClr val="bg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E455A-65DF-4CCE-8641-EB6AFE1B3CB3}" type="datetime1">
              <a:rPr lang="en-US" altLang="ko-KR" smtClean="0"/>
              <a:t>2/19/2021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5040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5000">
        <p:split orient="vert"/>
      </p:transition>
    </mc:Choice>
    <mc:Fallback xmlns="">
      <p:transition spd="slow" advClick="0" advTm="55000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69C73A-9A38-4823-8A61-47EB326F640D}" type="datetime1">
              <a:rPr lang="en-US" altLang="ko-KR" smtClean="0"/>
              <a:t>2/19/2021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6600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5000">
        <p:split orient="vert"/>
      </p:transition>
    </mc:Choice>
    <mc:Fallback xmlns="">
      <p:transition spd="slow" advClick="0" advTm="55000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 bwMode="gray">
          <a:xfrm flipH="1">
            <a:off x="0" y="1353312"/>
            <a:ext cx="5230368" cy="100584"/>
            <a:chOff x="694944" y="4428744"/>
            <a:chExt cx="8714232" cy="164592"/>
          </a:xfrm>
        </p:grpSpPr>
        <p:sp>
          <p:nvSpPr>
            <p:cNvPr id="9" name="Rectangle 8"/>
            <p:cNvSpPr/>
            <p:nvPr userDrawn="1"/>
          </p:nvSpPr>
          <p:spPr bwMode="gray">
            <a:xfrm>
              <a:off x="694944" y="4538472"/>
              <a:ext cx="8714232" cy="5486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grpSp>
          <p:nvGrpSpPr>
            <p:cNvPr id="10" name="Group 9"/>
            <p:cNvGrpSpPr/>
            <p:nvPr userDrawn="1"/>
          </p:nvGrpSpPr>
          <p:grpSpPr bwMode="gray">
            <a:xfrm>
              <a:off x="694944" y="4428744"/>
              <a:ext cx="2852928" cy="155448"/>
              <a:chOff x="694944" y="4428744"/>
              <a:chExt cx="2852928" cy="155448"/>
            </a:xfrm>
          </p:grpSpPr>
          <p:sp>
            <p:nvSpPr>
              <p:cNvPr id="11" name="Rectangle 10"/>
              <p:cNvSpPr/>
              <p:nvPr userDrawn="1"/>
            </p:nvSpPr>
            <p:spPr bwMode="gray">
              <a:xfrm>
                <a:off x="694944" y="4428744"/>
                <a:ext cx="2734056" cy="155448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12" name="Isosceles Triangle 11"/>
              <p:cNvSpPr/>
              <p:nvPr userDrawn="1"/>
            </p:nvSpPr>
            <p:spPr bwMode="gray">
              <a:xfrm>
                <a:off x="3337560" y="4428744"/>
                <a:ext cx="210312" cy="146304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5488" y="301752"/>
            <a:ext cx="4730496" cy="100584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25440" y="1527048"/>
            <a:ext cx="6291072" cy="459943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5488" y="1527048"/>
            <a:ext cx="4730496" cy="459943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6A14F4-54AE-477D-841E-50644CDC20A1}" type="datetime1">
              <a:rPr lang="en-US" altLang="ko-KR" smtClean="0"/>
              <a:t>2/19/2021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7236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5000">
        <p:split orient="vert"/>
      </p:transition>
    </mc:Choice>
    <mc:Fallback xmlns="">
      <p:transition spd="slow" advClick="0" advTm="55000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 bwMode="gray">
          <a:xfrm>
            <a:off x="853440" y="4672584"/>
            <a:ext cx="11326369" cy="192024"/>
            <a:chOff x="694943" y="4428744"/>
            <a:chExt cx="8714233" cy="164592"/>
          </a:xfrm>
        </p:grpSpPr>
        <p:sp>
          <p:nvSpPr>
            <p:cNvPr id="9" name="Rectangle 8"/>
            <p:cNvSpPr/>
            <p:nvPr userDrawn="1"/>
          </p:nvSpPr>
          <p:spPr bwMode="gray">
            <a:xfrm>
              <a:off x="694944" y="4538472"/>
              <a:ext cx="8714232" cy="5486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grpSp>
          <p:nvGrpSpPr>
            <p:cNvPr id="10" name="Group 9"/>
            <p:cNvGrpSpPr/>
            <p:nvPr userDrawn="1"/>
          </p:nvGrpSpPr>
          <p:grpSpPr bwMode="gray">
            <a:xfrm>
              <a:off x="694943" y="4428744"/>
              <a:ext cx="3020435" cy="133241"/>
              <a:chOff x="694943" y="4428744"/>
              <a:chExt cx="3020435" cy="133241"/>
            </a:xfrm>
          </p:grpSpPr>
          <p:sp>
            <p:nvSpPr>
              <p:cNvPr id="11" name="Rectangle 10"/>
              <p:cNvSpPr/>
              <p:nvPr userDrawn="1"/>
            </p:nvSpPr>
            <p:spPr bwMode="gray">
              <a:xfrm>
                <a:off x="694943" y="4428744"/>
                <a:ext cx="2907871" cy="133241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12" name="Isosceles Triangle 11"/>
              <p:cNvSpPr/>
              <p:nvPr userDrawn="1"/>
            </p:nvSpPr>
            <p:spPr bwMode="gray">
              <a:xfrm>
                <a:off x="3499633" y="4428744"/>
                <a:ext cx="215745" cy="125403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6864" y="3236976"/>
            <a:ext cx="3998976" cy="139903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 bwMode="gray">
          <a:xfrm>
            <a:off x="4974336" y="658368"/>
            <a:ext cx="6815328" cy="399592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76800" y="4937760"/>
            <a:ext cx="7059168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D8162-402A-48F2-A6FA-B4B82C497957}" type="datetime1">
              <a:rPr lang="en-US" altLang="ko-KR" smtClean="0"/>
              <a:t>2/19/2021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0621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5000">
        <p:split orient="vert"/>
      </p:transition>
    </mc:Choice>
    <mc:Fallback xmlns="">
      <p:transition spd="slow" advClick="0" advTm="55000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9"/>
          <p:cNvGrpSpPr/>
          <p:nvPr/>
        </p:nvGrpSpPr>
        <p:grpSpPr bwMode="gray">
          <a:xfrm>
            <a:off x="125505" y="-25028"/>
            <a:ext cx="12063828" cy="5604392"/>
            <a:chOff x="94128" y="-25028"/>
            <a:chExt cx="9047871" cy="5604392"/>
          </a:xfrm>
        </p:grpSpPr>
        <p:sp>
          <p:nvSpPr>
            <p:cNvPr id="8" name="Freeform 7"/>
            <p:cNvSpPr/>
            <p:nvPr userDrawn="1"/>
          </p:nvSpPr>
          <p:spPr bwMode="gray">
            <a:xfrm>
              <a:off x="94128" y="-1170"/>
              <a:ext cx="8760312" cy="5580534"/>
            </a:xfrm>
            <a:custGeom>
              <a:avLst/>
              <a:gdLst>
                <a:gd name="connsiteX0" fmla="*/ 0 w 8567928"/>
                <a:gd name="connsiteY0" fmla="*/ 0 h 5550408"/>
                <a:gd name="connsiteX1" fmla="*/ 73152 w 8567928"/>
                <a:gd name="connsiteY1" fmla="*/ 9144 h 5550408"/>
                <a:gd name="connsiteX2" fmla="*/ 987552 w 8567928"/>
                <a:gd name="connsiteY2" fmla="*/ 3895344 h 5550408"/>
                <a:gd name="connsiteX3" fmla="*/ 6181344 w 8567928"/>
                <a:gd name="connsiteY3" fmla="*/ 0 h 5550408"/>
                <a:gd name="connsiteX4" fmla="*/ 8567928 w 8567928"/>
                <a:gd name="connsiteY4" fmla="*/ 18288 h 5550408"/>
                <a:gd name="connsiteX5" fmla="*/ 6355080 w 8567928"/>
                <a:gd name="connsiteY5" fmla="*/ 3319272 h 5550408"/>
                <a:gd name="connsiteX6" fmla="*/ 2176272 w 8567928"/>
                <a:gd name="connsiteY6" fmla="*/ 5550408 h 5550408"/>
                <a:gd name="connsiteX7" fmla="*/ 109728 w 8567928"/>
                <a:gd name="connsiteY7" fmla="*/ 3675888 h 5550408"/>
                <a:gd name="connsiteX8" fmla="*/ 0 w 8567928"/>
                <a:gd name="connsiteY8" fmla="*/ 0 h 5550408"/>
                <a:gd name="connsiteX0" fmla="*/ 252984 w 8820912"/>
                <a:gd name="connsiteY0" fmla="*/ 0 h 5609844"/>
                <a:gd name="connsiteX1" fmla="*/ 326136 w 8820912"/>
                <a:gd name="connsiteY1" fmla="*/ 9144 h 5609844"/>
                <a:gd name="connsiteX2" fmla="*/ 1240536 w 8820912"/>
                <a:gd name="connsiteY2" fmla="*/ 3895344 h 5609844"/>
                <a:gd name="connsiteX3" fmla="*/ 6434328 w 8820912"/>
                <a:gd name="connsiteY3" fmla="*/ 0 h 5609844"/>
                <a:gd name="connsiteX4" fmla="*/ 8820912 w 8820912"/>
                <a:gd name="connsiteY4" fmla="*/ 18288 h 5609844"/>
                <a:gd name="connsiteX5" fmla="*/ 6608064 w 8820912"/>
                <a:gd name="connsiteY5" fmla="*/ 3319272 h 5609844"/>
                <a:gd name="connsiteX6" fmla="*/ 2429256 w 8820912"/>
                <a:gd name="connsiteY6" fmla="*/ 5550408 h 5609844"/>
                <a:gd name="connsiteX7" fmla="*/ 362712 w 8820912"/>
                <a:gd name="connsiteY7" fmla="*/ 3675888 h 5609844"/>
                <a:gd name="connsiteX8" fmla="*/ 252984 w 8820912"/>
                <a:gd name="connsiteY8" fmla="*/ 0 h 5609844"/>
                <a:gd name="connsiteX0" fmla="*/ 252984 w 8820912"/>
                <a:gd name="connsiteY0" fmla="*/ 0 h 5609844"/>
                <a:gd name="connsiteX1" fmla="*/ 326136 w 8820912"/>
                <a:gd name="connsiteY1" fmla="*/ 9144 h 5609844"/>
                <a:gd name="connsiteX2" fmla="*/ 1240536 w 8820912"/>
                <a:gd name="connsiteY2" fmla="*/ 3895344 h 5609844"/>
                <a:gd name="connsiteX3" fmla="*/ 6434328 w 8820912"/>
                <a:gd name="connsiteY3" fmla="*/ 0 h 5609844"/>
                <a:gd name="connsiteX4" fmla="*/ 8820912 w 8820912"/>
                <a:gd name="connsiteY4" fmla="*/ 18288 h 5609844"/>
                <a:gd name="connsiteX5" fmla="*/ 6608064 w 8820912"/>
                <a:gd name="connsiteY5" fmla="*/ 3319272 h 5609844"/>
                <a:gd name="connsiteX6" fmla="*/ 2429256 w 8820912"/>
                <a:gd name="connsiteY6" fmla="*/ 5550408 h 5609844"/>
                <a:gd name="connsiteX7" fmla="*/ 362712 w 8820912"/>
                <a:gd name="connsiteY7" fmla="*/ 3675888 h 5609844"/>
                <a:gd name="connsiteX8" fmla="*/ 252984 w 8820912"/>
                <a:gd name="connsiteY8" fmla="*/ 0 h 5609844"/>
                <a:gd name="connsiteX0" fmla="*/ 252984 w 8820912"/>
                <a:gd name="connsiteY0" fmla="*/ 0 h 5609844"/>
                <a:gd name="connsiteX1" fmla="*/ 326136 w 8820912"/>
                <a:gd name="connsiteY1" fmla="*/ 9144 h 5609844"/>
                <a:gd name="connsiteX2" fmla="*/ 1240536 w 8820912"/>
                <a:gd name="connsiteY2" fmla="*/ 3895344 h 5609844"/>
                <a:gd name="connsiteX3" fmla="*/ 6434328 w 8820912"/>
                <a:gd name="connsiteY3" fmla="*/ 0 h 5609844"/>
                <a:gd name="connsiteX4" fmla="*/ 8820912 w 8820912"/>
                <a:gd name="connsiteY4" fmla="*/ 18288 h 5609844"/>
                <a:gd name="connsiteX5" fmla="*/ 6608064 w 8820912"/>
                <a:gd name="connsiteY5" fmla="*/ 3319272 h 5609844"/>
                <a:gd name="connsiteX6" fmla="*/ 2429256 w 8820912"/>
                <a:gd name="connsiteY6" fmla="*/ 5550408 h 5609844"/>
                <a:gd name="connsiteX7" fmla="*/ 362712 w 8820912"/>
                <a:gd name="connsiteY7" fmla="*/ 3675888 h 5609844"/>
                <a:gd name="connsiteX8" fmla="*/ 252984 w 8820912"/>
                <a:gd name="connsiteY8" fmla="*/ 0 h 5609844"/>
                <a:gd name="connsiteX0" fmla="*/ 291084 w 8859012"/>
                <a:gd name="connsiteY0" fmla="*/ 0 h 5609844"/>
                <a:gd name="connsiteX1" fmla="*/ 364236 w 8859012"/>
                <a:gd name="connsiteY1" fmla="*/ 9144 h 5609844"/>
                <a:gd name="connsiteX2" fmla="*/ 1278636 w 8859012"/>
                <a:gd name="connsiteY2" fmla="*/ 3895344 h 5609844"/>
                <a:gd name="connsiteX3" fmla="*/ 6472428 w 8859012"/>
                <a:gd name="connsiteY3" fmla="*/ 0 h 5609844"/>
                <a:gd name="connsiteX4" fmla="*/ 8859012 w 8859012"/>
                <a:gd name="connsiteY4" fmla="*/ 18288 h 5609844"/>
                <a:gd name="connsiteX5" fmla="*/ 6646164 w 8859012"/>
                <a:gd name="connsiteY5" fmla="*/ 3319272 h 5609844"/>
                <a:gd name="connsiteX6" fmla="*/ 2695956 w 8859012"/>
                <a:gd name="connsiteY6" fmla="*/ 5550408 h 5609844"/>
                <a:gd name="connsiteX7" fmla="*/ 400812 w 8859012"/>
                <a:gd name="connsiteY7" fmla="*/ 3675888 h 5609844"/>
                <a:gd name="connsiteX8" fmla="*/ 291084 w 8859012"/>
                <a:gd name="connsiteY8" fmla="*/ 0 h 5609844"/>
                <a:gd name="connsiteX0" fmla="*/ 291084 w 8887968"/>
                <a:gd name="connsiteY0" fmla="*/ 0 h 5609844"/>
                <a:gd name="connsiteX1" fmla="*/ 364236 w 8887968"/>
                <a:gd name="connsiteY1" fmla="*/ 9144 h 5609844"/>
                <a:gd name="connsiteX2" fmla="*/ 1278636 w 8887968"/>
                <a:gd name="connsiteY2" fmla="*/ 3895344 h 5609844"/>
                <a:gd name="connsiteX3" fmla="*/ 6472428 w 8887968"/>
                <a:gd name="connsiteY3" fmla="*/ 0 h 5609844"/>
                <a:gd name="connsiteX4" fmla="*/ 8859012 w 8887968"/>
                <a:gd name="connsiteY4" fmla="*/ 18288 h 5609844"/>
                <a:gd name="connsiteX5" fmla="*/ 6646164 w 8887968"/>
                <a:gd name="connsiteY5" fmla="*/ 3319272 h 5609844"/>
                <a:gd name="connsiteX6" fmla="*/ 2695956 w 8887968"/>
                <a:gd name="connsiteY6" fmla="*/ 5550408 h 5609844"/>
                <a:gd name="connsiteX7" fmla="*/ 400812 w 8887968"/>
                <a:gd name="connsiteY7" fmla="*/ 3675888 h 5609844"/>
                <a:gd name="connsiteX8" fmla="*/ 291084 w 8887968"/>
                <a:gd name="connsiteY8" fmla="*/ 0 h 5609844"/>
                <a:gd name="connsiteX0" fmla="*/ 291084 w 8887968"/>
                <a:gd name="connsiteY0" fmla="*/ 0 h 5609844"/>
                <a:gd name="connsiteX1" fmla="*/ 364236 w 8887968"/>
                <a:gd name="connsiteY1" fmla="*/ 9144 h 5609844"/>
                <a:gd name="connsiteX2" fmla="*/ 1278636 w 8887968"/>
                <a:gd name="connsiteY2" fmla="*/ 3895344 h 5609844"/>
                <a:gd name="connsiteX3" fmla="*/ 6472428 w 8887968"/>
                <a:gd name="connsiteY3" fmla="*/ 0 h 5609844"/>
                <a:gd name="connsiteX4" fmla="*/ 8859012 w 8887968"/>
                <a:gd name="connsiteY4" fmla="*/ 18288 h 5609844"/>
                <a:gd name="connsiteX5" fmla="*/ 6646164 w 8887968"/>
                <a:gd name="connsiteY5" fmla="*/ 3319272 h 5609844"/>
                <a:gd name="connsiteX6" fmla="*/ 2695956 w 8887968"/>
                <a:gd name="connsiteY6" fmla="*/ 5550408 h 5609844"/>
                <a:gd name="connsiteX7" fmla="*/ 400812 w 8887968"/>
                <a:gd name="connsiteY7" fmla="*/ 3675888 h 5609844"/>
                <a:gd name="connsiteX8" fmla="*/ 291084 w 8887968"/>
                <a:gd name="connsiteY8" fmla="*/ 0 h 5609844"/>
                <a:gd name="connsiteX0" fmla="*/ 291084 w 8859012"/>
                <a:gd name="connsiteY0" fmla="*/ 0 h 5609844"/>
                <a:gd name="connsiteX1" fmla="*/ 364236 w 8859012"/>
                <a:gd name="connsiteY1" fmla="*/ 9144 h 5609844"/>
                <a:gd name="connsiteX2" fmla="*/ 1278636 w 8859012"/>
                <a:gd name="connsiteY2" fmla="*/ 3895344 h 5609844"/>
                <a:gd name="connsiteX3" fmla="*/ 6472428 w 8859012"/>
                <a:gd name="connsiteY3" fmla="*/ 0 h 5609844"/>
                <a:gd name="connsiteX4" fmla="*/ 8859012 w 8859012"/>
                <a:gd name="connsiteY4" fmla="*/ 18288 h 5609844"/>
                <a:gd name="connsiteX5" fmla="*/ 6646164 w 8859012"/>
                <a:gd name="connsiteY5" fmla="*/ 3319272 h 5609844"/>
                <a:gd name="connsiteX6" fmla="*/ 2695956 w 8859012"/>
                <a:gd name="connsiteY6" fmla="*/ 5550408 h 5609844"/>
                <a:gd name="connsiteX7" fmla="*/ 400812 w 8859012"/>
                <a:gd name="connsiteY7" fmla="*/ 3675888 h 5609844"/>
                <a:gd name="connsiteX8" fmla="*/ 291084 w 8859012"/>
                <a:gd name="connsiteY8" fmla="*/ 0 h 5609844"/>
                <a:gd name="connsiteX0" fmla="*/ 291084 w 8859012"/>
                <a:gd name="connsiteY0" fmla="*/ 0 h 5609844"/>
                <a:gd name="connsiteX1" fmla="*/ 364236 w 8859012"/>
                <a:gd name="connsiteY1" fmla="*/ 9144 h 5609844"/>
                <a:gd name="connsiteX2" fmla="*/ 1278636 w 8859012"/>
                <a:gd name="connsiteY2" fmla="*/ 3895344 h 5609844"/>
                <a:gd name="connsiteX3" fmla="*/ 6472428 w 8859012"/>
                <a:gd name="connsiteY3" fmla="*/ 0 h 5609844"/>
                <a:gd name="connsiteX4" fmla="*/ 8859012 w 8859012"/>
                <a:gd name="connsiteY4" fmla="*/ 18288 h 5609844"/>
                <a:gd name="connsiteX5" fmla="*/ 6646164 w 8859012"/>
                <a:gd name="connsiteY5" fmla="*/ 3319272 h 5609844"/>
                <a:gd name="connsiteX6" fmla="*/ 2695956 w 8859012"/>
                <a:gd name="connsiteY6" fmla="*/ 5550408 h 5609844"/>
                <a:gd name="connsiteX7" fmla="*/ 400812 w 8859012"/>
                <a:gd name="connsiteY7" fmla="*/ 3675888 h 5609844"/>
                <a:gd name="connsiteX8" fmla="*/ 291084 w 8859012"/>
                <a:gd name="connsiteY8" fmla="*/ 0 h 5609844"/>
                <a:gd name="connsiteX0" fmla="*/ 291084 w 8859012"/>
                <a:gd name="connsiteY0" fmla="*/ 0 h 5600700"/>
                <a:gd name="connsiteX1" fmla="*/ 364236 w 8859012"/>
                <a:gd name="connsiteY1" fmla="*/ 9144 h 5600700"/>
                <a:gd name="connsiteX2" fmla="*/ 1278636 w 8859012"/>
                <a:gd name="connsiteY2" fmla="*/ 3895344 h 5600700"/>
                <a:gd name="connsiteX3" fmla="*/ 6472428 w 8859012"/>
                <a:gd name="connsiteY3" fmla="*/ 0 h 5600700"/>
                <a:gd name="connsiteX4" fmla="*/ 8859012 w 8859012"/>
                <a:gd name="connsiteY4" fmla="*/ 18288 h 5600700"/>
                <a:gd name="connsiteX5" fmla="*/ 6646164 w 8859012"/>
                <a:gd name="connsiteY5" fmla="*/ 3319272 h 5600700"/>
                <a:gd name="connsiteX6" fmla="*/ 2695956 w 8859012"/>
                <a:gd name="connsiteY6" fmla="*/ 5550408 h 5600700"/>
                <a:gd name="connsiteX7" fmla="*/ 400812 w 8859012"/>
                <a:gd name="connsiteY7" fmla="*/ 3675888 h 5600700"/>
                <a:gd name="connsiteX8" fmla="*/ 291084 w 8859012"/>
                <a:gd name="connsiteY8" fmla="*/ 0 h 5600700"/>
                <a:gd name="connsiteX0" fmla="*/ 299212 w 8867140"/>
                <a:gd name="connsiteY0" fmla="*/ 0 h 5588508"/>
                <a:gd name="connsiteX1" fmla="*/ 372364 w 8867140"/>
                <a:gd name="connsiteY1" fmla="*/ 9144 h 5588508"/>
                <a:gd name="connsiteX2" fmla="*/ 1286764 w 8867140"/>
                <a:gd name="connsiteY2" fmla="*/ 3895344 h 5588508"/>
                <a:gd name="connsiteX3" fmla="*/ 6480556 w 8867140"/>
                <a:gd name="connsiteY3" fmla="*/ 0 h 5588508"/>
                <a:gd name="connsiteX4" fmla="*/ 8867140 w 8867140"/>
                <a:gd name="connsiteY4" fmla="*/ 18288 h 5588508"/>
                <a:gd name="connsiteX5" fmla="*/ 6654292 w 8867140"/>
                <a:gd name="connsiteY5" fmla="*/ 3319272 h 5588508"/>
                <a:gd name="connsiteX6" fmla="*/ 2752852 w 8867140"/>
                <a:gd name="connsiteY6" fmla="*/ 5538216 h 5588508"/>
                <a:gd name="connsiteX7" fmla="*/ 408940 w 8867140"/>
                <a:gd name="connsiteY7" fmla="*/ 3675888 h 5588508"/>
                <a:gd name="connsiteX8" fmla="*/ 299212 w 8867140"/>
                <a:gd name="connsiteY8" fmla="*/ 0 h 5588508"/>
                <a:gd name="connsiteX0" fmla="*/ 128524 w 8696452"/>
                <a:gd name="connsiteY0" fmla="*/ 0 h 5588508"/>
                <a:gd name="connsiteX1" fmla="*/ 201676 w 8696452"/>
                <a:gd name="connsiteY1" fmla="*/ 9144 h 5588508"/>
                <a:gd name="connsiteX2" fmla="*/ 1116076 w 8696452"/>
                <a:gd name="connsiteY2" fmla="*/ 3895344 h 5588508"/>
                <a:gd name="connsiteX3" fmla="*/ 6309868 w 8696452"/>
                <a:gd name="connsiteY3" fmla="*/ 0 h 5588508"/>
                <a:gd name="connsiteX4" fmla="*/ 8696452 w 8696452"/>
                <a:gd name="connsiteY4" fmla="*/ 18288 h 5588508"/>
                <a:gd name="connsiteX5" fmla="*/ 6483604 w 8696452"/>
                <a:gd name="connsiteY5" fmla="*/ 3319272 h 5588508"/>
                <a:gd name="connsiteX6" fmla="*/ 2582164 w 8696452"/>
                <a:gd name="connsiteY6" fmla="*/ 5538216 h 5588508"/>
                <a:gd name="connsiteX7" fmla="*/ 238252 w 8696452"/>
                <a:gd name="connsiteY7" fmla="*/ 3675888 h 5588508"/>
                <a:gd name="connsiteX8" fmla="*/ 128524 w 8696452"/>
                <a:gd name="connsiteY8" fmla="*/ 0 h 5588508"/>
                <a:gd name="connsiteX0" fmla="*/ 128524 w 8696452"/>
                <a:gd name="connsiteY0" fmla="*/ 0 h 5588508"/>
                <a:gd name="connsiteX1" fmla="*/ 201676 w 8696452"/>
                <a:gd name="connsiteY1" fmla="*/ 9144 h 5588508"/>
                <a:gd name="connsiteX2" fmla="*/ 1116076 w 8696452"/>
                <a:gd name="connsiteY2" fmla="*/ 3895344 h 5588508"/>
                <a:gd name="connsiteX3" fmla="*/ 6309868 w 8696452"/>
                <a:gd name="connsiteY3" fmla="*/ 0 h 5588508"/>
                <a:gd name="connsiteX4" fmla="*/ 8696452 w 8696452"/>
                <a:gd name="connsiteY4" fmla="*/ 18288 h 5588508"/>
                <a:gd name="connsiteX5" fmla="*/ 6483604 w 8696452"/>
                <a:gd name="connsiteY5" fmla="*/ 3319272 h 5588508"/>
                <a:gd name="connsiteX6" fmla="*/ 2582164 w 8696452"/>
                <a:gd name="connsiteY6" fmla="*/ 5538216 h 5588508"/>
                <a:gd name="connsiteX7" fmla="*/ 238252 w 8696452"/>
                <a:gd name="connsiteY7" fmla="*/ 3675888 h 5588508"/>
                <a:gd name="connsiteX8" fmla="*/ 128524 w 8696452"/>
                <a:gd name="connsiteY8" fmla="*/ 0 h 5588508"/>
                <a:gd name="connsiteX0" fmla="*/ 128524 w 8696452"/>
                <a:gd name="connsiteY0" fmla="*/ 0 h 5588508"/>
                <a:gd name="connsiteX1" fmla="*/ 201676 w 8696452"/>
                <a:gd name="connsiteY1" fmla="*/ 9144 h 5588508"/>
                <a:gd name="connsiteX2" fmla="*/ 1116076 w 8696452"/>
                <a:gd name="connsiteY2" fmla="*/ 3895344 h 5588508"/>
                <a:gd name="connsiteX3" fmla="*/ 6309868 w 8696452"/>
                <a:gd name="connsiteY3" fmla="*/ 0 h 5588508"/>
                <a:gd name="connsiteX4" fmla="*/ 8696452 w 8696452"/>
                <a:gd name="connsiteY4" fmla="*/ 18288 h 5588508"/>
                <a:gd name="connsiteX5" fmla="*/ 6483604 w 8696452"/>
                <a:gd name="connsiteY5" fmla="*/ 3319272 h 5588508"/>
                <a:gd name="connsiteX6" fmla="*/ 2582164 w 8696452"/>
                <a:gd name="connsiteY6" fmla="*/ 5538216 h 5588508"/>
                <a:gd name="connsiteX7" fmla="*/ 238252 w 8696452"/>
                <a:gd name="connsiteY7" fmla="*/ 3675888 h 5588508"/>
                <a:gd name="connsiteX8" fmla="*/ 128524 w 8696452"/>
                <a:gd name="connsiteY8" fmla="*/ 0 h 5588508"/>
                <a:gd name="connsiteX0" fmla="*/ 128524 w 8696452"/>
                <a:gd name="connsiteY0" fmla="*/ 0 h 5588508"/>
                <a:gd name="connsiteX1" fmla="*/ 201676 w 8696452"/>
                <a:gd name="connsiteY1" fmla="*/ 9144 h 5588508"/>
                <a:gd name="connsiteX2" fmla="*/ 1649476 w 8696452"/>
                <a:gd name="connsiteY2" fmla="*/ 4047744 h 5588508"/>
                <a:gd name="connsiteX3" fmla="*/ 6309868 w 8696452"/>
                <a:gd name="connsiteY3" fmla="*/ 0 h 5588508"/>
                <a:gd name="connsiteX4" fmla="*/ 8696452 w 8696452"/>
                <a:gd name="connsiteY4" fmla="*/ 18288 h 5588508"/>
                <a:gd name="connsiteX5" fmla="*/ 6483604 w 8696452"/>
                <a:gd name="connsiteY5" fmla="*/ 3319272 h 5588508"/>
                <a:gd name="connsiteX6" fmla="*/ 2582164 w 8696452"/>
                <a:gd name="connsiteY6" fmla="*/ 5538216 h 5588508"/>
                <a:gd name="connsiteX7" fmla="*/ 238252 w 8696452"/>
                <a:gd name="connsiteY7" fmla="*/ 3675888 h 5588508"/>
                <a:gd name="connsiteX8" fmla="*/ 128524 w 8696452"/>
                <a:gd name="connsiteY8" fmla="*/ 0 h 5588508"/>
                <a:gd name="connsiteX0" fmla="*/ 170688 w 8738616"/>
                <a:gd name="connsiteY0" fmla="*/ 0 h 5588508"/>
                <a:gd name="connsiteX1" fmla="*/ 243840 w 8738616"/>
                <a:gd name="connsiteY1" fmla="*/ 9144 h 5588508"/>
                <a:gd name="connsiteX2" fmla="*/ 1691640 w 8738616"/>
                <a:gd name="connsiteY2" fmla="*/ 4047744 h 5588508"/>
                <a:gd name="connsiteX3" fmla="*/ 6352032 w 8738616"/>
                <a:gd name="connsiteY3" fmla="*/ 0 h 5588508"/>
                <a:gd name="connsiteX4" fmla="*/ 8738616 w 8738616"/>
                <a:gd name="connsiteY4" fmla="*/ 18288 h 5588508"/>
                <a:gd name="connsiteX5" fmla="*/ 6525768 w 8738616"/>
                <a:gd name="connsiteY5" fmla="*/ 3319272 h 5588508"/>
                <a:gd name="connsiteX6" fmla="*/ 2624328 w 8738616"/>
                <a:gd name="connsiteY6" fmla="*/ 5538216 h 5588508"/>
                <a:gd name="connsiteX7" fmla="*/ 280416 w 8738616"/>
                <a:gd name="connsiteY7" fmla="*/ 3675888 h 5588508"/>
                <a:gd name="connsiteX8" fmla="*/ 170688 w 8738616"/>
                <a:gd name="connsiteY8" fmla="*/ 0 h 5588508"/>
                <a:gd name="connsiteX0" fmla="*/ 170688 w 8738616"/>
                <a:gd name="connsiteY0" fmla="*/ 0 h 5588508"/>
                <a:gd name="connsiteX1" fmla="*/ 243840 w 8738616"/>
                <a:gd name="connsiteY1" fmla="*/ 9144 h 5588508"/>
                <a:gd name="connsiteX2" fmla="*/ 1691640 w 8738616"/>
                <a:gd name="connsiteY2" fmla="*/ 4047744 h 5588508"/>
                <a:gd name="connsiteX3" fmla="*/ 6352032 w 8738616"/>
                <a:gd name="connsiteY3" fmla="*/ 0 h 5588508"/>
                <a:gd name="connsiteX4" fmla="*/ 8738616 w 8738616"/>
                <a:gd name="connsiteY4" fmla="*/ 18288 h 5588508"/>
                <a:gd name="connsiteX5" fmla="*/ 6525768 w 8738616"/>
                <a:gd name="connsiteY5" fmla="*/ 3319272 h 5588508"/>
                <a:gd name="connsiteX6" fmla="*/ 2624328 w 8738616"/>
                <a:gd name="connsiteY6" fmla="*/ 5538216 h 5588508"/>
                <a:gd name="connsiteX7" fmla="*/ 280416 w 8738616"/>
                <a:gd name="connsiteY7" fmla="*/ 3675888 h 5588508"/>
                <a:gd name="connsiteX8" fmla="*/ 170688 w 8738616"/>
                <a:gd name="connsiteY8" fmla="*/ 0 h 5588508"/>
                <a:gd name="connsiteX0" fmla="*/ 170688 w 8738616"/>
                <a:gd name="connsiteY0" fmla="*/ 0 h 5588508"/>
                <a:gd name="connsiteX1" fmla="*/ 243840 w 8738616"/>
                <a:gd name="connsiteY1" fmla="*/ 9144 h 5588508"/>
                <a:gd name="connsiteX2" fmla="*/ 1691640 w 8738616"/>
                <a:gd name="connsiteY2" fmla="*/ 4047744 h 5588508"/>
                <a:gd name="connsiteX3" fmla="*/ 6352032 w 8738616"/>
                <a:gd name="connsiteY3" fmla="*/ 0 h 5588508"/>
                <a:gd name="connsiteX4" fmla="*/ 8738616 w 8738616"/>
                <a:gd name="connsiteY4" fmla="*/ 18288 h 5588508"/>
                <a:gd name="connsiteX5" fmla="*/ 6525768 w 8738616"/>
                <a:gd name="connsiteY5" fmla="*/ 3319272 h 5588508"/>
                <a:gd name="connsiteX6" fmla="*/ 2624328 w 8738616"/>
                <a:gd name="connsiteY6" fmla="*/ 5538216 h 5588508"/>
                <a:gd name="connsiteX7" fmla="*/ 280416 w 8738616"/>
                <a:gd name="connsiteY7" fmla="*/ 3675888 h 5588508"/>
                <a:gd name="connsiteX8" fmla="*/ 170688 w 8738616"/>
                <a:gd name="connsiteY8" fmla="*/ 0 h 5588508"/>
                <a:gd name="connsiteX0" fmla="*/ 128524 w 8696452"/>
                <a:gd name="connsiteY0" fmla="*/ 0 h 5588508"/>
                <a:gd name="connsiteX1" fmla="*/ 201676 w 8696452"/>
                <a:gd name="connsiteY1" fmla="*/ 9144 h 5588508"/>
                <a:gd name="connsiteX2" fmla="*/ 1649476 w 8696452"/>
                <a:gd name="connsiteY2" fmla="*/ 4047744 h 5588508"/>
                <a:gd name="connsiteX3" fmla="*/ 6309868 w 8696452"/>
                <a:gd name="connsiteY3" fmla="*/ 0 h 5588508"/>
                <a:gd name="connsiteX4" fmla="*/ 8696452 w 8696452"/>
                <a:gd name="connsiteY4" fmla="*/ 18288 h 5588508"/>
                <a:gd name="connsiteX5" fmla="*/ 6483604 w 8696452"/>
                <a:gd name="connsiteY5" fmla="*/ 3319272 h 5588508"/>
                <a:gd name="connsiteX6" fmla="*/ 2582164 w 8696452"/>
                <a:gd name="connsiteY6" fmla="*/ 5538216 h 5588508"/>
                <a:gd name="connsiteX7" fmla="*/ 238252 w 8696452"/>
                <a:gd name="connsiteY7" fmla="*/ 3675888 h 5588508"/>
                <a:gd name="connsiteX8" fmla="*/ 128524 w 8696452"/>
                <a:gd name="connsiteY8" fmla="*/ 0 h 5588508"/>
                <a:gd name="connsiteX0" fmla="*/ 128524 w 8696452"/>
                <a:gd name="connsiteY0" fmla="*/ 0 h 5588508"/>
                <a:gd name="connsiteX1" fmla="*/ 201676 w 8696452"/>
                <a:gd name="connsiteY1" fmla="*/ 9144 h 5588508"/>
                <a:gd name="connsiteX2" fmla="*/ 1649476 w 8696452"/>
                <a:gd name="connsiteY2" fmla="*/ 4047744 h 5588508"/>
                <a:gd name="connsiteX3" fmla="*/ 6309868 w 8696452"/>
                <a:gd name="connsiteY3" fmla="*/ 0 h 5588508"/>
                <a:gd name="connsiteX4" fmla="*/ 8696452 w 8696452"/>
                <a:gd name="connsiteY4" fmla="*/ 18288 h 5588508"/>
                <a:gd name="connsiteX5" fmla="*/ 6483604 w 8696452"/>
                <a:gd name="connsiteY5" fmla="*/ 3319272 h 5588508"/>
                <a:gd name="connsiteX6" fmla="*/ 2582164 w 8696452"/>
                <a:gd name="connsiteY6" fmla="*/ 5538216 h 5588508"/>
                <a:gd name="connsiteX7" fmla="*/ 238252 w 8696452"/>
                <a:gd name="connsiteY7" fmla="*/ 3675888 h 5588508"/>
                <a:gd name="connsiteX8" fmla="*/ 128524 w 8696452"/>
                <a:gd name="connsiteY8" fmla="*/ 0 h 5588508"/>
                <a:gd name="connsiteX0" fmla="*/ 128524 w 8696452"/>
                <a:gd name="connsiteY0" fmla="*/ 0 h 5588508"/>
                <a:gd name="connsiteX1" fmla="*/ 201676 w 8696452"/>
                <a:gd name="connsiteY1" fmla="*/ 9144 h 5588508"/>
                <a:gd name="connsiteX2" fmla="*/ 1649476 w 8696452"/>
                <a:gd name="connsiteY2" fmla="*/ 4047744 h 5588508"/>
                <a:gd name="connsiteX3" fmla="*/ 6309868 w 8696452"/>
                <a:gd name="connsiteY3" fmla="*/ 0 h 5588508"/>
                <a:gd name="connsiteX4" fmla="*/ 8696452 w 8696452"/>
                <a:gd name="connsiteY4" fmla="*/ 18288 h 5588508"/>
                <a:gd name="connsiteX5" fmla="*/ 6483604 w 8696452"/>
                <a:gd name="connsiteY5" fmla="*/ 3319272 h 5588508"/>
                <a:gd name="connsiteX6" fmla="*/ 2582164 w 8696452"/>
                <a:gd name="connsiteY6" fmla="*/ 5538216 h 5588508"/>
                <a:gd name="connsiteX7" fmla="*/ 238252 w 8696452"/>
                <a:gd name="connsiteY7" fmla="*/ 3675888 h 5588508"/>
                <a:gd name="connsiteX8" fmla="*/ 128524 w 8696452"/>
                <a:gd name="connsiteY8" fmla="*/ 0 h 5588508"/>
                <a:gd name="connsiteX0" fmla="*/ 128524 w 8696452"/>
                <a:gd name="connsiteY0" fmla="*/ 0 h 5588508"/>
                <a:gd name="connsiteX1" fmla="*/ 201676 w 8696452"/>
                <a:gd name="connsiteY1" fmla="*/ 9144 h 5588508"/>
                <a:gd name="connsiteX2" fmla="*/ 1649476 w 8696452"/>
                <a:gd name="connsiteY2" fmla="*/ 4047744 h 5588508"/>
                <a:gd name="connsiteX3" fmla="*/ 6309868 w 8696452"/>
                <a:gd name="connsiteY3" fmla="*/ 0 h 5588508"/>
                <a:gd name="connsiteX4" fmla="*/ 8696452 w 8696452"/>
                <a:gd name="connsiteY4" fmla="*/ 18288 h 5588508"/>
                <a:gd name="connsiteX5" fmla="*/ 6483604 w 8696452"/>
                <a:gd name="connsiteY5" fmla="*/ 3319272 h 5588508"/>
                <a:gd name="connsiteX6" fmla="*/ 2582164 w 8696452"/>
                <a:gd name="connsiteY6" fmla="*/ 5538216 h 5588508"/>
                <a:gd name="connsiteX7" fmla="*/ 238252 w 8696452"/>
                <a:gd name="connsiteY7" fmla="*/ 3675888 h 5588508"/>
                <a:gd name="connsiteX8" fmla="*/ 128524 w 8696452"/>
                <a:gd name="connsiteY8" fmla="*/ 0 h 5588508"/>
                <a:gd name="connsiteX0" fmla="*/ 128524 w 8696452"/>
                <a:gd name="connsiteY0" fmla="*/ 0 h 5588508"/>
                <a:gd name="connsiteX1" fmla="*/ 201676 w 8696452"/>
                <a:gd name="connsiteY1" fmla="*/ 9144 h 5588508"/>
                <a:gd name="connsiteX2" fmla="*/ 1649476 w 8696452"/>
                <a:gd name="connsiteY2" fmla="*/ 4047744 h 5588508"/>
                <a:gd name="connsiteX3" fmla="*/ 6309868 w 8696452"/>
                <a:gd name="connsiteY3" fmla="*/ 0 h 5588508"/>
                <a:gd name="connsiteX4" fmla="*/ 8696452 w 8696452"/>
                <a:gd name="connsiteY4" fmla="*/ 18288 h 5588508"/>
                <a:gd name="connsiteX5" fmla="*/ 6483604 w 8696452"/>
                <a:gd name="connsiteY5" fmla="*/ 3319272 h 5588508"/>
                <a:gd name="connsiteX6" fmla="*/ 2582164 w 8696452"/>
                <a:gd name="connsiteY6" fmla="*/ 5538216 h 5588508"/>
                <a:gd name="connsiteX7" fmla="*/ 238252 w 8696452"/>
                <a:gd name="connsiteY7" fmla="*/ 3675888 h 5588508"/>
                <a:gd name="connsiteX8" fmla="*/ 128524 w 8696452"/>
                <a:gd name="connsiteY8" fmla="*/ 0 h 5588508"/>
                <a:gd name="connsiteX0" fmla="*/ 299950 w 8866992"/>
                <a:gd name="connsiteY0" fmla="*/ 7974 h 5588508"/>
                <a:gd name="connsiteX1" fmla="*/ 372216 w 8866992"/>
                <a:gd name="connsiteY1" fmla="*/ 9144 h 5588508"/>
                <a:gd name="connsiteX2" fmla="*/ 1820016 w 8866992"/>
                <a:gd name="connsiteY2" fmla="*/ 4047744 h 5588508"/>
                <a:gd name="connsiteX3" fmla="*/ 6480408 w 8866992"/>
                <a:gd name="connsiteY3" fmla="*/ 0 h 5588508"/>
                <a:gd name="connsiteX4" fmla="*/ 8866992 w 8866992"/>
                <a:gd name="connsiteY4" fmla="*/ 18288 h 5588508"/>
                <a:gd name="connsiteX5" fmla="*/ 6654144 w 8866992"/>
                <a:gd name="connsiteY5" fmla="*/ 3319272 h 5588508"/>
                <a:gd name="connsiteX6" fmla="*/ 2752704 w 8866992"/>
                <a:gd name="connsiteY6" fmla="*/ 5538216 h 5588508"/>
                <a:gd name="connsiteX7" fmla="*/ 408792 w 8866992"/>
                <a:gd name="connsiteY7" fmla="*/ 3675888 h 5588508"/>
                <a:gd name="connsiteX8" fmla="*/ 299950 w 8866992"/>
                <a:gd name="connsiteY8" fmla="*/ 7974 h 5588508"/>
                <a:gd name="connsiteX0" fmla="*/ 299950 w 8866992"/>
                <a:gd name="connsiteY0" fmla="*/ 7974 h 5588508"/>
                <a:gd name="connsiteX1" fmla="*/ 372216 w 8866992"/>
                <a:gd name="connsiteY1" fmla="*/ 9144 h 5588508"/>
                <a:gd name="connsiteX2" fmla="*/ 1820016 w 8866992"/>
                <a:gd name="connsiteY2" fmla="*/ 4047744 h 5588508"/>
                <a:gd name="connsiteX3" fmla="*/ 6480408 w 8866992"/>
                <a:gd name="connsiteY3" fmla="*/ 0 h 5588508"/>
                <a:gd name="connsiteX4" fmla="*/ 8866992 w 8866992"/>
                <a:gd name="connsiteY4" fmla="*/ 18288 h 5588508"/>
                <a:gd name="connsiteX5" fmla="*/ 6654144 w 8866992"/>
                <a:gd name="connsiteY5" fmla="*/ 3319272 h 5588508"/>
                <a:gd name="connsiteX6" fmla="*/ 2752704 w 8866992"/>
                <a:gd name="connsiteY6" fmla="*/ 5538216 h 5588508"/>
                <a:gd name="connsiteX7" fmla="*/ 408792 w 8866992"/>
                <a:gd name="connsiteY7" fmla="*/ 3675888 h 5588508"/>
                <a:gd name="connsiteX8" fmla="*/ 299950 w 8866992"/>
                <a:gd name="connsiteY8" fmla="*/ 7974 h 5588508"/>
                <a:gd name="connsiteX0" fmla="*/ 190222 w 8757264"/>
                <a:gd name="connsiteY0" fmla="*/ 7974 h 5588508"/>
                <a:gd name="connsiteX1" fmla="*/ 262488 w 8757264"/>
                <a:gd name="connsiteY1" fmla="*/ 9144 h 5588508"/>
                <a:gd name="connsiteX2" fmla="*/ 1710288 w 8757264"/>
                <a:gd name="connsiteY2" fmla="*/ 4047744 h 5588508"/>
                <a:gd name="connsiteX3" fmla="*/ 6370680 w 8757264"/>
                <a:gd name="connsiteY3" fmla="*/ 0 h 5588508"/>
                <a:gd name="connsiteX4" fmla="*/ 8757264 w 8757264"/>
                <a:gd name="connsiteY4" fmla="*/ 18288 h 5588508"/>
                <a:gd name="connsiteX5" fmla="*/ 6544416 w 8757264"/>
                <a:gd name="connsiteY5" fmla="*/ 3319272 h 5588508"/>
                <a:gd name="connsiteX6" fmla="*/ 2642976 w 8757264"/>
                <a:gd name="connsiteY6" fmla="*/ 5538216 h 5588508"/>
                <a:gd name="connsiteX7" fmla="*/ 299064 w 8757264"/>
                <a:gd name="connsiteY7" fmla="*/ 3675888 h 5588508"/>
                <a:gd name="connsiteX8" fmla="*/ 190222 w 8757264"/>
                <a:gd name="connsiteY8" fmla="*/ 7974 h 5588508"/>
                <a:gd name="connsiteX0" fmla="*/ 190222 w 8757264"/>
                <a:gd name="connsiteY0" fmla="*/ 7974 h 5588508"/>
                <a:gd name="connsiteX1" fmla="*/ 262488 w 8757264"/>
                <a:gd name="connsiteY1" fmla="*/ 9144 h 5588508"/>
                <a:gd name="connsiteX2" fmla="*/ 1710288 w 8757264"/>
                <a:gd name="connsiteY2" fmla="*/ 4047744 h 5588508"/>
                <a:gd name="connsiteX3" fmla="*/ 6376776 w 8757264"/>
                <a:gd name="connsiteY3" fmla="*/ 0 h 5588508"/>
                <a:gd name="connsiteX4" fmla="*/ 8757264 w 8757264"/>
                <a:gd name="connsiteY4" fmla="*/ 18288 h 5588508"/>
                <a:gd name="connsiteX5" fmla="*/ 6544416 w 8757264"/>
                <a:gd name="connsiteY5" fmla="*/ 3319272 h 5588508"/>
                <a:gd name="connsiteX6" fmla="*/ 2642976 w 8757264"/>
                <a:gd name="connsiteY6" fmla="*/ 5538216 h 5588508"/>
                <a:gd name="connsiteX7" fmla="*/ 299064 w 8757264"/>
                <a:gd name="connsiteY7" fmla="*/ 3675888 h 5588508"/>
                <a:gd name="connsiteX8" fmla="*/ 190222 w 8757264"/>
                <a:gd name="connsiteY8" fmla="*/ 7974 h 5588508"/>
                <a:gd name="connsiteX0" fmla="*/ 190222 w 8757264"/>
                <a:gd name="connsiteY0" fmla="*/ 0 h 5580534"/>
                <a:gd name="connsiteX1" fmla="*/ 262488 w 8757264"/>
                <a:gd name="connsiteY1" fmla="*/ 1170 h 5580534"/>
                <a:gd name="connsiteX2" fmla="*/ 1710288 w 8757264"/>
                <a:gd name="connsiteY2" fmla="*/ 4039770 h 5580534"/>
                <a:gd name="connsiteX3" fmla="*/ 6364584 w 8757264"/>
                <a:gd name="connsiteY3" fmla="*/ 10314 h 5580534"/>
                <a:gd name="connsiteX4" fmla="*/ 8757264 w 8757264"/>
                <a:gd name="connsiteY4" fmla="*/ 10314 h 5580534"/>
                <a:gd name="connsiteX5" fmla="*/ 6544416 w 8757264"/>
                <a:gd name="connsiteY5" fmla="*/ 3311298 h 5580534"/>
                <a:gd name="connsiteX6" fmla="*/ 2642976 w 8757264"/>
                <a:gd name="connsiteY6" fmla="*/ 5530242 h 5580534"/>
                <a:gd name="connsiteX7" fmla="*/ 299064 w 8757264"/>
                <a:gd name="connsiteY7" fmla="*/ 3667914 h 5580534"/>
                <a:gd name="connsiteX8" fmla="*/ 190222 w 8757264"/>
                <a:gd name="connsiteY8" fmla="*/ 0 h 5580534"/>
                <a:gd name="connsiteX0" fmla="*/ 190222 w 8760312"/>
                <a:gd name="connsiteY0" fmla="*/ 0 h 5580534"/>
                <a:gd name="connsiteX1" fmla="*/ 262488 w 8760312"/>
                <a:gd name="connsiteY1" fmla="*/ 1170 h 5580534"/>
                <a:gd name="connsiteX2" fmla="*/ 1710288 w 8760312"/>
                <a:gd name="connsiteY2" fmla="*/ 4039770 h 5580534"/>
                <a:gd name="connsiteX3" fmla="*/ 6364584 w 8760312"/>
                <a:gd name="connsiteY3" fmla="*/ 10314 h 5580534"/>
                <a:gd name="connsiteX4" fmla="*/ 8760312 w 8760312"/>
                <a:gd name="connsiteY4" fmla="*/ 1170 h 5580534"/>
                <a:gd name="connsiteX5" fmla="*/ 6544416 w 8760312"/>
                <a:gd name="connsiteY5" fmla="*/ 3311298 h 5580534"/>
                <a:gd name="connsiteX6" fmla="*/ 2642976 w 8760312"/>
                <a:gd name="connsiteY6" fmla="*/ 5530242 h 5580534"/>
                <a:gd name="connsiteX7" fmla="*/ 299064 w 8760312"/>
                <a:gd name="connsiteY7" fmla="*/ 3667914 h 5580534"/>
                <a:gd name="connsiteX8" fmla="*/ 190222 w 8760312"/>
                <a:gd name="connsiteY8" fmla="*/ 0 h 5580534"/>
                <a:gd name="connsiteX0" fmla="*/ 190222 w 8760312"/>
                <a:gd name="connsiteY0" fmla="*/ 0 h 5580534"/>
                <a:gd name="connsiteX1" fmla="*/ 262488 w 8760312"/>
                <a:gd name="connsiteY1" fmla="*/ 1170 h 5580534"/>
                <a:gd name="connsiteX2" fmla="*/ 1710288 w 8760312"/>
                <a:gd name="connsiteY2" fmla="*/ 4039770 h 5580534"/>
                <a:gd name="connsiteX3" fmla="*/ 6364584 w 8760312"/>
                <a:gd name="connsiteY3" fmla="*/ 10314 h 5580534"/>
                <a:gd name="connsiteX4" fmla="*/ 8760312 w 8760312"/>
                <a:gd name="connsiteY4" fmla="*/ 1170 h 5580534"/>
                <a:gd name="connsiteX5" fmla="*/ 6544416 w 8760312"/>
                <a:gd name="connsiteY5" fmla="*/ 3311298 h 5580534"/>
                <a:gd name="connsiteX6" fmla="*/ 2642976 w 8760312"/>
                <a:gd name="connsiteY6" fmla="*/ 5530242 h 5580534"/>
                <a:gd name="connsiteX7" fmla="*/ 299064 w 8760312"/>
                <a:gd name="connsiteY7" fmla="*/ 3667914 h 5580534"/>
                <a:gd name="connsiteX8" fmla="*/ 190222 w 8760312"/>
                <a:gd name="connsiteY8" fmla="*/ 0 h 5580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760312" h="5580534">
                  <a:moveTo>
                    <a:pt x="190222" y="0"/>
                  </a:moveTo>
                  <a:lnTo>
                    <a:pt x="262488" y="1170"/>
                  </a:lnTo>
                  <a:cubicBezTo>
                    <a:pt x="186288" y="616866"/>
                    <a:pt x="82656" y="3864510"/>
                    <a:pt x="1710288" y="4039770"/>
                  </a:cubicBezTo>
                  <a:cubicBezTo>
                    <a:pt x="3401928" y="4215030"/>
                    <a:pt x="5012796" y="2790090"/>
                    <a:pt x="6364584" y="10314"/>
                  </a:cubicBezTo>
                  <a:lnTo>
                    <a:pt x="8760312" y="1170"/>
                  </a:lnTo>
                  <a:cubicBezTo>
                    <a:pt x="8396076" y="642774"/>
                    <a:pt x="7551780" y="2331874"/>
                    <a:pt x="6544416" y="3311298"/>
                  </a:cubicBezTo>
                  <a:cubicBezTo>
                    <a:pt x="5537052" y="4290722"/>
                    <a:pt x="4000860" y="5479950"/>
                    <a:pt x="2642976" y="5530242"/>
                  </a:cubicBezTo>
                  <a:cubicBezTo>
                    <a:pt x="1285092" y="5580534"/>
                    <a:pt x="598128" y="4598765"/>
                    <a:pt x="299064" y="3667914"/>
                  </a:cubicBezTo>
                  <a:cubicBezTo>
                    <a:pt x="0" y="2737063"/>
                    <a:pt x="138406" y="461772"/>
                    <a:pt x="190222" y="0"/>
                  </a:cubicBezTo>
                  <a:close/>
                </a:path>
              </a:pathLst>
            </a:custGeom>
            <a:gradFill>
              <a:gsLst>
                <a:gs pos="0">
                  <a:schemeClr val="tx2">
                    <a:lumMod val="75000"/>
                    <a:alpha val="10000"/>
                  </a:schemeClr>
                </a:gs>
                <a:gs pos="100000">
                  <a:schemeClr val="tx2">
                    <a:lumMod val="75000"/>
                    <a:alpha val="5000"/>
                  </a:schemeClr>
                </a:gs>
              </a:gsLst>
              <a:lin ang="189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9" name="Freeform 8"/>
            <p:cNvSpPr/>
            <p:nvPr userDrawn="1"/>
          </p:nvSpPr>
          <p:spPr bwMode="gray">
            <a:xfrm>
              <a:off x="573886" y="-25028"/>
              <a:ext cx="8568113" cy="5507299"/>
            </a:xfrm>
            <a:custGeom>
              <a:avLst/>
              <a:gdLst>
                <a:gd name="connsiteX0" fmla="*/ 0 w 8531352"/>
                <a:gd name="connsiteY0" fmla="*/ 0 h 5093208"/>
                <a:gd name="connsiteX1" fmla="*/ 1060704 w 8531352"/>
                <a:gd name="connsiteY1" fmla="*/ 3867912 h 5093208"/>
                <a:gd name="connsiteX2" fmla="*/ 3712464 w 8531352"/>
                <a:gd name="connsiteY2" fmla="*/ 5093208 h 5093208"/>
                <a:gd name="connsiteX3" fmla="*/ 8531352 w 8531352"/>
                <a:gd name="connsiteY3" fmla="*/ 1581912 h 5093208"/>
                <a:gd name="connsiteX4" fmla="*/ 8531352 w 8531352"/>
                <a:gd name="connsiteY4" fmla="*/ 1527048 h 5093208"/>
                <a:gd name="connsiteX5" fmla="*/ 3685032 w 8531352"/>
                <a:gd name="connsiteY5" fmla="*/ 5038344 h 5093208"/>
                <a:gd name="connsiteX6" fmla="*/ 1097280 w 8531352"/>
                <a:gd name="connsiteY6" fmla="*/ 3840480 h 5093208"/>
                <a:gd name="connsiteX7" fmla="*/ 0 w 8531352"/>
                <a:gd name="connsiteY7" fmla="*/ 0 h 5093208"/>
                <a:gd name="connsiteX0" fmla="*/ 0 w 8531352"/>
                <a:gd name="connsiteY0" fmla="*/ 0 h 5474208"/>
                <a:gd name="connsiteX1" fmla="*/ 1060704 w 8531352"/>
                <a:gd name="connsiteY1" fmla="*/ 3867912 h 5474208"/>
                <a:gd name="connsiteX2" fmla="*/ 3712464 w 8531352"/>
                <a:gd name="connsiteY2" fmla="*/ 5093208 h 5474208"/>
                <a:gd name="connsiteX3" fmla="*/ 8531352 w 8531352"/>
                <a:gd name="connsiteY3" fmla="*/ 1581912 h 5474208"/>
                <a:gd name="connsiteX4" fmla="*/ 8531352 w 8531352"/>
                <a:gd name="connsiteY4" fmla="*/ 1527048 h 5474208"/>
                <a:gd name="connsiteX5" fmla="*/ 3685032 w 8531352"/>
                <a:gd name="connsiteY5" fmla="*/ 5038344 h 5474208"/>
                <a:gd name="connsiteX6" fmla="*/ 1097280 w 8531352"/>
                <a:gd name="connsiteY6" fmla="*/ 3840480 h 5474208"/>
                <a:gd name="connsiteX7" fmla="*/ 0 w 8531352"/>
                <a:gd name="connsiteY7" fmla="*/ 0 h 5474208"/>
                <a:gd name="connsiteX0" fmla="*/ 0 w 8531352"/>
                <a:gd name="connsiteY0" fmla="*/ 0 h 5474208"/>
                <a:gd name="connsiteX1" fmla="*/ 1060704 w 8531352"/>
                <a:gd name="connsiteY1" fmla="*/ 3867912 h 5474208"/>
                <a:gd name="connsiteX2" fmla="*/ 3712464 w 8531352"/>
                <a:gd name="connsiteY2" fmla="*/ 5093208 h 5474208"/>
                <a:gd name="connsiteX3" fmla="*/ 8531352 w 8531352"/>
                <a:gd name="connsiteY3" fmla="*/ 1581912 h 5474208"/>
                <a:gd name="connsiteX4" fmla="*/ 8531352 w 8531352"/>
                <a:gd name="connsiteY4" fmla="*/ 1527048 h 5474208"/>
                <a:gd name="connsiteX5" fmla="*/ 3685032 w 8531352"/>
                <a:gd name="connsiteY5" fmla="*/ 5038344 h 5474208"/>
                <a:gd name="connsiteX6" fmla="*/ 1097280 w 8531352"/>
                <a:gd name="connsiteY6" fmla="*/ 3840480 h 5474208"/>
                <a:gd name="connsiteX7" fmla="*/ 0 w 8531352"/>
                <a:gd name="connsiteY7" fmla="*/ 0 h 5474208"/>
                <a:gd name="connsiteX0" fmla="*/ 0 w 8531352"/>
                <a:gd name="connsiteY0" fmla="*/ 4572 h 5478780"/>
                <a:gd name="connsiteX1" fmla="*/ 1060704 w 8531352"/>
                <a:gd name="connsiteY1" fmla="*/ 3872484 h 5478780"/>
                <a:gd name="connsiteX2" fmla="*/ 3712464 w 8531352"/>
                <a:gd name="connsiteY2" fmla="*/ 5097780 h 5478780"/>
                <a:gd name="connsiteX3" fmla="*/ 8531352 w 8531352"/>
                <a:gd name="connsiteY3" fmla="*/ 1586484 h 5478780"/>
                <a:gd name="connsiteX4" fmla="*/ 8531352 w 8531352"/>
                <a:gd name="connsiteY4" fmla="*/ 1531620 h 5478780"/>
                <a:gd name="connsiteX5" fmla="*/ 3685032 w 8531352"/>
                <a:gd name="connsiteY5" fmla="*/ 5042916 h 5478780"/>
                <a:gd name="connsiteX6" fmla="*/ 1097280 w 8531352"/>
                <a:gd name="connsiteY6" fmla="*/ 3845052 h 5478780"/>
                <a:gd name="connsiteX7" fmla="*/ 0 w 8531352"/>
                <a:gd name="connsiteY7" fmla="*/ 4572 h 5478780"/>
                <a:gd name="connsiteX0" fmla="*/ 6096 w 8537448"/>
                <a:gd name="connsiteY0" fmla="*/ 4572 h 5478780"/>
                <a:gd name="connsiteX1" fmla="*/ 1066800 w 8537448"/>
                <a:gd name="connsiteY1" fmla="*/ 3872484 h 5478780"/>
                <a:gd name="connsiteX2" fmla="*/ 3718560 w 8537448"/>
                <a:gd name="connsiteY2" fmla="*/ 5097780 h 5478780"/>
                <a:gd name="connsiteX3" fmla="*/ 8537448 w 8537448"/>
                <a:gd name="connsiteY3" fmla="*/ 1586484 h 5478780"/>
                <a:gd name="connsiteX4" fmla="*/ 8537448 w 8537448"/>
                <a:gd name="connsiteY4" fmla="*/ 1531620 h 5478780"/>
                <a:gd name="connsiteX5" fmla="*/ 3691128 w 8537448"/>
                <a:gd name="connsiteY5" fmla="*/ 5042916 h 5478780"/>
                <a:gd name="connsiteX6" fmla="*/ 1103376 w 8537448"/>
                <a:gd name="connsiteY6" fmla="*/ 3845052 h 5478780"/>
                <a:gd name="connsiteX7" fmla="*/ 6096 w 8537448"/>
                <a:gd name="connsiteY7" fmla="*/ 4572 h 5478780"/>
                <a:gd name="connsiteX0" fmla="*/ 6096 w 8537448"/>
                <a:gd name="connsiteY0" fmla="*/ 0 h 5474208"/>
                <a:gd name="connsiteX1" fmla="*/ 1066800 w 8537448"/>
                <a:gd name="connsiteY1" fmla="*/ 3867912 h 5474208"/>
                <a:gd name="connsiteX2" fmla="*/ 3718560 w 8537448"/>
                <a:gd name="connsiteY2" fmla="*/ 5093208 h 5474208"/>
                <a:gd name="connsiteX3" fmla="*/ 8537448 w 8537448"/>
                <a:gd name="connsiteY3" fmla="*/ 1581912 h 5474208"/>
                <a:gd name="connsiteX4" fmla="*/ 8537448 w 8537448"/>
                <a:gd name="connsiteY4" fmla="*/ 1527048 h 5474208"/>
                <a:gd name="connsiteX5" fmla="*/ 3691128 w 8537448"/>
                <a:gd name="connsiteY5" fmla="*/ 5038344 h 5474208"/>
                <a:gd name="connsiteX6" fmla="*/ 1103376 w 8537448"/>
                <a:gd name="connsiteY6" fmla="*/ 3840480 h 5474208"/>
                <a:gd name="connsiteX7" fmla="*/ 6096 w 8537448"/>
                <a:gd name="connsiteY7" fmla="*/ 0 h 5474208"/>
                <a:gd name="connsiteX0" fmla="*/ 173002 w 8704354"/>
                <a:gd name="connsiteY0" fmla="*/ 633958 h 6108166"/>
                <a:gd name="connsiteX1" fmla="*/ 1233706 w 8704354"/>
                <a:gd name="connsiteY1" fmla="*/ 4501870 h 6108166"/>
                <a:gd name="connsiteX2" fmla="*/ 3885466 w 8704354"/>
                <a:gd name="connsiteY2" fmla="*/ 5727166 h 6108166"/>
                <a:gd name="connsiteX3" fmla="*/ 8704354 w 8704354"/>
                <a:gd name="connsiteY3" fmla="*/ 2215870 h 6108166"/>
                <a:gd name="connsiteX4" fmla="*/ 8704354 w 8704354"/>
                <a:gd name="connsiteY4" fmla="*/ 2161006 h 6108166"/>
                <a:gd name="connsiteX5" fmla="*/ 3858034 w 8704354"/>
                <a:gd name="connsiteY5" fmla="*/ 5672302 h 6108166"/>
                <a:gd name="connsiteX6" fmla="*/ 1270282 w 8704354"/>
                <a:gd name="connsiteY6" fmla="*/ 4474438 h 6108166"/>
                <a:gd name="connsiteX7" fmla="*/ 195692 w 8704354"/>
                <a:gd name="connsiteY7" fmla="*/ 698123 h 6108166"/>
                <a:gd name="connsiteX8" fmla="*/ 173002 w 8704354"/>
                <a:gd name="connsiteY8" fmla="*/ 633958 h 6108166"/>
                <a:gd name="connsiteX0" fmla="*/ 173002 w 8704354"/>
                <a:gd name="connsiteY0" fmla="*/ 633958 h 6108166"/>
                <a:gd name="connsiteX1" fmla="*/ 1233706 w 8704354"/>
                <a:gd name="connsiteY1" fmla="*/ 4501870 h 6108166"/>
                <a:gd name="connsiteX2" fmla="*/ 3885466 w 8704354"/>
                <a:gd name="connsiteY2" fmla="*/ 5727166 h 6108166"/>
                <a:gd name="connsiteX3" fmla="*/ 8704354 w 8704354"/>
                <a:gd name="connsiteY3" fmla="*/ 2215870 h 6108166"/>
                <a:gd name="connsiteX4" fmla="*/ 8704354 w 8704354"/>
                <a:gd name="connsiteY4" fmla="*/ 2161006 h 6108166"/>
                <a:gd name="connsiteX5" fmla="*/ 3858034 w 8704354"/>
                <a:gd name="connsiteY5" fmla="*/ 5672302 h 6108166"/>
                <a:gd name="connsiteX6" fmla="*/ 1270282 w 8704354"/>
                <a:gd name="connsiteY6" fmla="*/ 4474438 h 6108166"/>
                <a:gd name="connsiteX7" fmla="*/ 195692 w 8704354"/>
                <a:gd name="connsiteY7" fmla="*/ 698123 h 6108166"/>
                <a:gd name="connsiteX8" fmla="*/ 173002 w 8704354"/>
                <a:gd name="connsiteY8" fmla="*/ 633958 h 6108166"/>
                <a:gd name="connsiteX0" fmla="*/ 173002 w 8704354"/>
                <a:gd name="connsiteY0" fmla="*/ 652115 h 6126323"/>
                <a:gd name="connsiteX1" fmla="*/ 1233706 w 8704354"/>
                <a:gd name="connsiteY1" fmla="*/ 4520027 h 6126323"/>
                <a:gd name="connsiteX2" fmla="*/ 3885466 w 8704354"/>
                <a:gd name="connsiteY2" fmla="*/ 5745323 h 6126323"/>
                <a:gd name="connsiteX3" fmla="*/ 8704354 w 8704354"/>
                <a:gd name="connsiteY3" fmla="*/ 2234027 h 6126323"/>
                <a:gd name="connsiteX4" fmla="*/ 8704354 w 8704354"/>
                <a:gd name="connsiteY4" fmla="*/ 2179163 h 6126323"/>
                <a:gd name="connsiteX5" fmla="*/ 3858034 w 8704354"/>
                <a:gd name="connsiteY5" fmla="*/ 5690459 h 6126323"/>
                <a:gd name="connsiteX6" fmla="*/ 1270282 w 8704354"/>
                <a:gd name="connsiteY6" fmla="*/ 4492595 h 6126323"/>
                <a:gd name="connsiteX7" fmla="*/ 271892 w 8704354"/>
                <a:gd name="connsiteY7" fmla="*/ 640080 h 6126323"/>
                <a:gd name="connsiteX8" fmla="*/ 173002 w 8704354"/>
                <a:gd name="connsiteY8" fmla="*/ 652115 h 6126323"/>
                <a:gd name="connsiteX0" fmla="*/ 190469 w 8721821"/>
                <a:gd name="connsiteY0" fmla="*/ 733123 h 6207331"/>
                <a:gd name="connsiteX1" fmla="*/ 1251173 w 8721821"/>
                <a:gd name="connsiteY1" fmla="*/ 4601035 h 6207331"/>
                <a:gd name="connsiteX2" fmla="*/ 3902933 w 8721821"/>
                <a:gd name="connsiteY2" fmla="*/ 5826331 h 6207331"/>
                <a:gd name="connsiteX3" fmla="*/ 8721821 w 8721821"/>
                <a:gd name="connsiteY3" fmla="*/ 2315035 h 6207331"/>
                <a:gd name="connsiteX4" fmla="*/ 8721821 w 8721821"/>
                <a:gd name="connsiteY4" fmla="*/ 2260171 h 6207331"/>
                <a:gd name="connsiteX5" fmla="*/ 3875501 w 8721821"/>
                <a:gd name="connsiteY5" fmla="*/ 5771467 h 6207331"/>
                <a:gd name="connsiteX6" fmla="*/ 1287749 w 8721821"/>
                <a:gd name="connsiteY6" fmla="*/ 4573603 h 6207331"/>
                <a:gd name="connsiteX7" fmla="*/ 289359 w 8721821"/>
                <a:gd name="connsiteY7" fmla="*/ 721088 h 6207331"/>
                <a:gd name="connsiteX8" fmla="*/ 108356 w 8721821"/>
                <a:gd name="connsiteY8" fmla="*/ 247077 h 6207331"/>
                <a:gd name="connsiteX9" fmla="*/ 190469 w 8721821"/>
                <a:gd name="connsiteY9" fmla="*/ 733123 h 6207331"/>
                <a:gd name="connsiteX0" fmla="*/ 160302 w 8691654"/>
                <a:gd name="connsiteY0" fmla="*/ 652115 h 6126323"/>
                <a:gd name="connsiteX1" fmla="*/ 1221006 w 8691654"/>
                <a:gd name="connsiteY1" fmla="*/ 4520027 h 6126323"/>
                <a:gd name="connsiteX2" fmla="*/ 3872766 w 8691654"/>
                <a:gd name="connsiteY2" fmla="*/ 5745323 h 6126323"/>
                <a:gd name="connsiteX3" fmla="*/ 8691654 w 8691654"/>
                <a:gd name="connsiteY3" fmla="*/ 2234027 h 6126323"/>
                <a:gd name="connsiteX4" fmla="*/ 8691654 w 8691654"/>
                <a:gd name="connsiteY4" fmla="*/ 2179163 h 6126323"/>
                <a:gd name="connsiteX5" fmla="*/ 3845334 w 8691654"/>
                <a:gd name="connsiteY5" fmla="*/ 5690459 h 6126323"/>
                <a:gd name="connsiteX6" fmla="*/ 1257582 w 8691654"/>
                <a:gd name="connsiteY6" fmla="*/ 4492595 h 6126323"/>
                <a:gd name="connsiteX7" fmla="*/ 259192 w 8691654"/>
                <a:gd name="connsiteY7" fmla="*/ 640080 h 6126323"/>
                <a:gd name="connsiteX8" fmla="*/ 160302 w 8691654"/>
                <a:gd name="connsiteY8" fmla="*/ 652115 h 6126323"/>
                <a:gd name="connsiteX0" fmla="*/ 0 w 8531352"/>
                <a:gd name="connsiteY0" fmla="*/ 12035 h 5486243"/>
                <a:gd name="connsiteX1" fmla="*/ 1060704 w 8531352"/>
                <a:gd name="connsiteY1" fmla="*/ 3879947 h 5486243"/>
                <a:gd name="connsiteX2" fmla="*/ 3712464 w 8531352"/>
                <a:gd name="connsiteY2" fmla="*/ 5105243 h 5486243"/>
                <a:gd name="connsiteX3" fmla="*/ 8531352 w 8531352"/>
                <a:gd name="connsiteY3" fmla="*/ 1593947 h 5486243"/>
                <a:gd name="connsiteX4" fmla="*/ 8531352 w 8531352"/>
                <a:gd name="connsiteY4" fmla="*/ 1539083 h 5486243"/>
                <a:gd name="connsiteX5" fmla="*/ 3685032 w 8531352"/>
                <a:gd name="connsiteY5" fmla="*/ 5050379 h 5486243"/>
                <a:gd name="connsiteX6" fmla="*/ 1097280 w 8531352"/>
                <a:gd name="connsiteY6" fmla="*/ 3852515 h 5486243"/>
                <a:gd name="connsiteX7" fmla="*/ 98890 w 8531352"/>
                <a:gd name="connsiteY7" fmla="*/ 0 h 5486243"/>
                <a:gd name="connsiteX8" fmla="*/ 0 w 8531352"/>
                <a:gd name="connsiteY8" fmla="*/ 12035 h 5486243"/>
                <a:gd name="connsiteX0" fmla="*/ 0 w 8531352"/>
                <a:gd name="connsiteY0" fmla="*/ 12035 h 5486243"/>
                <a:gd name="connsiteX1" fmla="*/ 1060704 w 8531352"/>
                <a:gd name="connsiteY1" fmla="*/ 3879947 h 5486243"/>
                <a:gd name="connsiteX2" fmla="*/ 3712464 w 8531352"/>
                <a:gd name="connsiteY2" fmla="*/ 5105243 h 5486243"/>
                <a:gd name="connsiteX3" fmla="*/ 8531352 w 8531352"/>
                <a:gd name="connsiteY3" fmla="*/ 1593947 h 5486243"/>
                <a:gd name="connsiteX4" fmla="*/ 8531352 w 8531352"/>
                <a:gd name="connsiteY4" fmla="*/ 1539083 h 5486243"/>
                <a:gd name="connsiteX5" fmla="*/ 3685032 w 8531352"/>
                <a:gd name="connsiteY5" fmla="*/ 5050379 h 5486243"/>
                <a:gd name="connsiteX6" fmla="*/ 1097280 w 8531352"/>
                <a:gd name="connsiteY6" fmla="*/ 3852515 h 5486243"/>
                <a:gd name="connsiteX7" fmla="*/ 98890 w 8531352"/>
                <a:gd name="connsiteY7" fmla="*/ 0 h 5486243"/>
                <a:gd name="connsiteX8" fmla="*/ 0 w 8531352"/>
                <a:gd name="connsiteY8" fmla="*/ 12035 h 5486243"/>
                <a:gd name="connsiteX0" fmla="*/ 17425 w 8548777"/>
                <a:gd name="connsiteY0" fmla="*/ 12035 h 5486243"/>
                <a:gd name="connsiteX1" fmla="*/ 1078129 w 8548777"/>
                <a:gd name="connsiteY1" fmla="*/ 3879947 h 5486243"/>
                <a:gd name="connsiteX2" fmla="*/ 3729889 w 8548777"/>
                <a:gd name="connsiteY2" fmla="*/ 5105243 h 5486243"/>
                <a:gd name="connsiteX3" fmla="*/ 8548777 w 8548777"/>
                <a:gd name="connsiteY3" fmla="*/ 1593947 h 5486243"/>
                <a:gd name="connsiteX4" fmla="*/ 8548777 w 8548777"/>
                <a:gd name="connsiteY4" fmla="*/ 1539083 h 5486243"/>
                <a:gd name="connsiteX5" fmla="*/ 3702457 w 8548777"/>
                <a:gd name="connsiteY5" fmla="*/ 5050379 h 5486243"/>
                <a:gd name="connsiteX6" fmla="*/ 1114705 w 8548777"/>
                <a:gd name="connsiteY6" fmla="*/ 3852515 h 5486243"/>
                <a:gd name="connsiteX7" fmla="*/ 116315 w 8548777"/>
                <a:gd name="connsiteY7" fmla="*/ 0 h 5486243"/>
                <a:gd name="connsiteX8" fmla="*/ 17425 w 8548777"/>
                <a:gd name="connsiteY8" fmla="*/ 12035 h 5486243"/>
                <a:gd name="connsiteX0" fmla="*/ 17425 w 8548777"/>
                <a:gd name="connsiteY0" fmla="*/ 12035 h 5486243"/>
                <a:gd name="connsiteX1" fmla="*/ 1078129 w 8548777"/>
                <a:gd name="connsiteY1" fmla="*/ 3879947 h 5486243"/>
                <a:gd name="connsiteX2" fmla="*/ 3729889 w 8548777"/>
                <a:gd name="connsiteY2" fmla="*/ 5105243 h 5486243"/>
                <a:gd name="connsiteX3" fmla="*/ 8548777 w 8548777"/>
                <a:gd name="connsiteY3" fmla="*/ 1593947 h 5486243"/>
                <a:gd name="connsiteX4" fmla="*/ 8548777 w 8548777"/>
                <a:gd name="connsiteY4" fmla="*/ 1539083 h 5486243"/>
                <a:gd name="connsiteX5" fmla="*/ 3702457 w 8548777"/>
                <a:gd name="connsiteY5" fmla="*/ 5050379 h 5486243"/>
                <a:gd name="connsiteX6" fmla="*/ 1114705 w 8548777"/>
                <a:gd name="connsiteY6" fmla="*/ 3852515 h 5486243"/>
                <a:gd name="connsiteX7" fmla="*/ 40115 w 8548777"/>
                <a:gd name="connsiteY7" fmla="*/ 0 h 5486243"/>
                <a:gd name="connsiteX8" fmla="*/ 17425 w 8548777"/>
                <a:gd name="connsiteY8" fmla="*/ 12035 h 5486243"/>
                <a:gd name="connsiteX0" fmla="*/ 17425 w 8548777"/>
                <a:gd name="connsiteY0" fmla="*/ 12035 h 5486243"/>
                <a:gd name="connsiteX1" fmla="*/ 1078129 w 8548777"/>
                <a:gd name="connsiteY1" fmla="*/ 3879947 h 5486243"/>
                <a:gd name="connsiteX2" fmla="*/ 3729889 w 8548777"/>
                <a:gd name="connsiteY2" fmla="*/ 5105243 h 5486243"/>
                <a:gd name="connsiteX3" fmla="*/ 8548777 w 8548777"/>
                <a:gd name="connsiteY3" fmla="*/ 1593947 h 5486243"/>
                <a:gd name="connsiteX4" fmla="*/ 8548777 w 8548777"/>
                <a:gd name="connsiteY4" fmla="*/ 1539083 h 5486243"/>
                <a:gd name="connsiteX5" fmla="*/ 3702457 w 8548777"/>
                <a:gd name="connsiteY5" fmla="*/ 5050379 h 5486243"/>
                <a:gd name="connsiteX6" fmla="*/ 1114705 w 8548777"/>
                <a:gd name="connsiteY6" fmla="*/ 3852515 h 5486243"/>
                <a:gd name="connsiteX7" fmla="*/ 40115 w 8548777"/>
                <a:gd name="connsiteY7" fmla="*/ 0 h 5486243"/>
                <a:gd name="connsiteX8" fmla="*/ 17425 w 8548777"/>
                <a:gd name="connsiteY8" fmla="*/ 12035 h 5486243"/>
                <a:gd name="connsiteX0" fmla="*/ 17425 w 8548777"/>
                <a:gd name="connsiteY0" fmla="*/ 12035 h 5486243"/>
                <a:gd name="connsiteX1" fmla="*/ 1078129 w 8548777"/>
                <a:gd name="connsiteY1" fmla="*/ 3879947 h 5486243"/>
                <a:gd name="connsiteX2" fmla="*/ 3729889 w 8548777"/>
                <a:gd name="connsiteY2" fmla="*/ 5105243 h 5486243"/>
                <a:gd name="connsiteX3" fmla="*/ 8548777 w 8548777"/>
                <a:gd name="connsiteY3" fmla="*/ 1593947 h 5486243"/>
                <a:gd name="connsiteX4" fmla="*/ 8548777 w 8548777"/>
                <a:gd name="connsiteY4" fmla="*/ 1539083 h 5486243"/>
                <a:gd name="connsiteX5" fmla="*/ 3702457 w 8548777"/>
                <a:gd name="connsiteY5" fmla="*/ 5050379 h 5486243"/>
                <a:gd name="connsiteX6" fmla="*/ 1114705 w 8548777"/>
                <a:gd name="connsiteY6" fmla="*/ 3852515 h 5486243"/>
                <a:gd name="connsiteX7" fmla="*/ 40115 w 8548777"/>
                <a:gd name="connsiteY7" fmla="*/ 0 h 5486243"/>
                <a:gd name="connsiteX8" fmla="*/ 17425 w 8548777"/>
                <a:gd name="connsiteY8" fmla="*/ 12035 h 5486243"/>
                <a:gd name="connsiteX0" fmla="*/ 17425 w 8548777"/>
                <a:gd name="connsiteY0" fmla="*/ 15883 h 5490091"/>
                <a:gd name="connsiteX1" fmla="*/ 1078129 w 8548777"/>
                <a:gd name="connsiteY1" fmla="*/ 3883795 h 5490091"/>
                <a:gd name="connsiteX2" fmla="*/ 3729889 w 8548777"/>
                <a:gd name="connsiteY2" fmla="*/ 5109091 h 5490091"/>
                <a:gd name="connsiteX3" fmla="*/ 8548777 w 8548777"/>
                <a:gd name="connsiteY3" fmla="*/ 1597795 h 5490091"/>
                <a:gd name="connsiteX4" fmla="*/ 8548777 w 8548777"/>
                <a:gd name="connsiteY4" fmla="*/ 1542931 h 5490091"/>
                <a:gd name="connsiteX5" fmla="*/ 3702457 w 8548777"/>
                <a:gd name="connsiteY5" fmla="*/ 5054227 h 5490091"/>
                <a:gd name="connsiteX6" fmla="*/ 1114705 w 8548777"/>
                <a:gd name="connsiteY6" fmla="*/ 3856363 h 5490091"/>
                <a:gd name="connsiteX7" fmla="*/ 40115 w 8548777"/>
                <a:gd name="connsiteY7" fmla="*/ 3848 h 5490091"/>
                <a:gd name="connsiteX8" fmla="*/ 17425 w 8548777"/>
                <a:gd name="connsiteY8" fmla="*/ 15883 h 5490091"/>
                <a:gd name="connsiteX0" fmla="*/ 17425 w 8548777"/>
                <a:gd name="connsiteY0" fmla="*/ 15883 h 5490091"/>
                <a:gd name="connsiteX1" fmla="*/ 1078129 w 8548777"/>
                <a:gd name="connsiteY1" fmla="*/ 3883795 h 5490091"/>
                <a:gd name="connsiteX2" fmla="*/ 3729889 w 8548777"/>
                <a:gd name="connsiteY2" fmla="*/ 5109091 h 5490091"/>
                <a:gd name="connsiteX3" fmla="*/ 8548777 w 8548777"/>
                <a:gd name="connsiteY3" fmla="*/ 1597795 h 5490091"/>
                <a:gd name="connsiteX4" fmla="*/ 8548777 w 8548777"/>
                <a:gd name="connsiteY4" fmla="*/ 1542931 h 5490091"/>
                <a:gd name="connsiteX5" fmla="*/ 3702457 w 8548777"/>
                <a:gd name="connsiteY5" fmla="*/ 5054227 h 5490091"/>
                <a:gd name="connsiteX6" fmla="*/ 1114705 w 8548777"/>
                <a:gd name="connsiteY6" fmla="*/ 3856363 h 5490091"/>
                <a:gd name="connsiteX7" fmla="*/ 40115 w 8548777"/>
                <a:gd name="connsiteY7" fmla="*/ 3848 h 5490091"/>
                <a:gd name="connsiteX8" fmla="*/ 17425 w 8548777"/>
                <a:gd name="connsiteY8" fmla="*/ 15883 h 5490091"/>
                <a:gd name="connsiteX0" fmla="*/ 17425 w 8548777"/>
                <a:gd name="connsiteY0" fmla="*/ 15883 h 5490091"/>
                <a:gd name="connsiteX1" fmla="*/ 1078129 w 8548777"/>
                <a:gd name="connsiteY1" fmla="*/ 3883795 h 5490091"/>
                <a:gd name="connsiteX2" fmla="*/ 3729889 w 8548777"/>
                <a:gd name="connsiteY2" fmla="*/ 5109091 h 5490091"/>
                <a:gd name="connsiteX3" fmla="*/ 8548777 w 8548777"/>
                <a:gd name="connsiteY3" fmla="*/ 1597795 h 5490091"/>
                <a:gd name="connsiteX4" fmla="*/ 8548777 w 8548777"/>
                <a:gd name="connsiteY4" fmla="*/ 1542931 h 5490091"/>
                <a:gd name="connsiteX5" fmla="*/ 3702457 w 8548777"/>
                <a:gd name="connsiteY5" fmla="*/ 5054227 h 5490091"/>
                <a:gd name="connsiteX6" fmla="*/ 1114705 w 8548777"/>
                <a:gd name="connsiteY6" fmla="*/ 3856363 h 5490091"/>
                <a:gd name="connsiteX7" fmla="*/ 40115 w 8548777"/>
                <a:gd name="connsiteY7" fmla="*/ 3848 h 5490091"/>
                <a:gd name="connsiteX8" fmla="*/ 17425 w 8548777"/>
                <a:gd name="connsiteY8" fmla="*/ 15883 h 5490091"/>
                <a:gd name="connsiteX0" fmla="*/ 17425 w 8548777"/>
                <a:gd name="connsiteY0" fmla="*/ 15883 h 5490091"/>
                <a:gd name="connsiteX1" fmla="*/ 1078129 w 8548777"/>
                <a:gd name="connsiteY1" fmla="*/ 3883795 h 5490091"/>
                <a:gd name="connsiteX2" fmla="*/ 3729889 w 8548777"/>
                <a:gd name="connsiteY2" fmla="*/ 5109091 h 5490091"/>
                <a:gd name="connsiteX3" fmla="*/ 8548777 w 8548777"/>
                <a:gd name="connsiteY3" fmla="*/ 1597795 h 5490091"/>
                <a:gd name="connsiteX4" fmla="*/ 8548777 w 8548777"/>
                <a:gd name="connsiteY4" fmla="*/ 1542931 h 5490091"/>
                <a:gd name="connsiteX5" fmla="*/ 3702457 w 8548777"/>
                <a:gd name="connsiteY5" fmla="*/ 5054227 h 5490091"/>
                <a:gd name="connsiteX6" fmla="*/ 1114705 w 8548777"/>
                <a:gd name="connsiteY6" fmla="*/ 3856363 h 5490091"/>
                <a:gd name="connsiteX7" fmla="*/ 40115 w 8548777"/>
                <a:gd name="connsiteY7" fmla="*/ 3848 h 5490091"/>
                <a:gd name="connsiteX8" fmla="*/ 17425 w 8548777"/>
                <a:gd name="connsiteY8" fmla="*/ 15883 h 5490091"/>
                <a:gd name="connsiteX0" fmla="*/ 17425 w 8548777"/>
                <a:gd name="connsiteY0" fmla="*/ 15883 h 5054227"/>
                <a:gd name="connsiteX1" fmla="*/ 1078129 w 8548777"/>
                <a:gd name="connsiteY1" fmla="*/ 3883795 h 5054227"/>
                <a:gd name="connsiteX2" fmla="*/ 3729889 w 8548777"/>
                <a:gd name="connsiteY2" fmla="*/ 4270891 h 5054227"/>
                <a:gd name="connsiteX3" fmla="*/ 8548777 w 8548777"/>
                <a:gd name="connsiteY3" fmla="*/ 1597795 h 5054227"/>
                <a:gd name="connsiteX4" fmla="*/ 8548777 w 8548777"/>
                <a:gd name="connsiteY4" fmla="*/ 1542931 h 5054227"/>
                <a:gd name="connsiteX5" fmla="*/ 3702457 w 8548777"/>
                <a:gd name="connsiteY5" fmla="*/ 5054227 h 5054227"/>
                <a:gd name="connsiteX6" fmla="*/ 1114705 w 8548777"/>
                <a:gd name="connsiteY6" fmla="*/ 3856363 h 5054227"/>
                <a:gd name="connsiteX7" fmla="*/ 40115 w 8548777"/>
                <a:gd name="connsiteY7" fmla="*/ 3848 h 5054227"/>
                <a:gd name="connsiteX8" fmla="*/ 17425 w 8548777"/>
                <a:gd name="connsiteY8" fmla="*/ 15883 h 5054227"/>
                <a:gd name="connsiteX0" fmla="*/ 17425 w 8548777"/>
                <a:gd name="connsiteY0" fmla="*/ 15883 h 4651891"/>
                <a:gd name="connsiteX1" fmla="*/ 1078129 w 8548777"/>
                <a:gd name="connsiteY1" fmla="*/ 3883795 h 4651891"/>
                <a:gd name="connsiteX2" fmla="*/ 3729889 w 8548777"/>
                <a:gd name="connsiteY2" fmla="*/ 4270891 h 4651891"/>
                <a:gd name="connsiteX3" fmla="*/ 8548777 w 8548777"/>
                <a:gd name="connsiteY3" fmla="*/ 1597795 h 4651891"/>
                <a:gd name="connsiteX4" fmla="*/ 8548777 w 8548777"/>
                <a:gd name="connsiteY4" fmla="*/ 1542931 h 4651891"/>
                <a:gd name="connsiteX5" fmla="*/ 3702457 w 8548777"/>
                <a:gd name="connsiteY5" fmla="*/ 3606427 h 4651891"/>
                <a:gd name="connsiteX6" fmla="*/ 1114705 w 8548777"/>
                <a:gd name="connsiteY6" fmla="*/ 3856363 h 4651891"/>
                <a:gd name="connsiteX7" fmla="*/ 40115 w 8548777"/>
                <a:gd name="connsiteY7" fmla="*/ 3848 h 4651891"/>
                <a:gd name="connsiteX8" fmla="*/ 17425 w 8548777"/>
                <a:gd name="connsiteY8" fmla="*/ 15883 h 4651891"/>
                <a:gd name="connsiteX0" fmla="*/ 17425 w 8548777"/>
                <a:gd name="connsiteY0" fmla="*/ 15883 h 5032891"/>
                <a:gd name="connsiteX1" fmla="*/ 1078129 w 8548777"/>
                <a:gd name="connsiteY1" fmla="*/ 3883795 h 5032891"/>
                <a:gd name="connsiteX2" fmla="*/ 5253889 w 8548777"/>
                <a:gd name="connsiteY2" fmla="*/ 4651891 h 5032891"/>
                <a:gd name="connsiteX3" fmla="*/ 8548777 w 8548777"/>
                <a:gd name="connsiteY3" fmla="*/ 1597795 h 5032891"/>
                <a:gd name="connsiteX4" fmla="*/ 8548777 w 8548777"/>
                <a:gd name="connsiteY4" fmla="*/ 1542931 h 5032891"/>
                <a:gd name="connsiteX5" fmla="*/ 3702457 w 8548777"/>
                <a:gd name="connsiteY5" fmla="*/ 3606427 h 5032891"/>
                <a:gd name="connsiteX6" fmla="*/ 1114705 w 8548777"/>
                <a:gd name="connsiteY6" fmla="*/ 3856363 h 5032891"/>
                <a:gd name="connsiteX7" fmla="*/ 40115 w 8548777"/>
                <a:gd name="connsiteY7" fmla="*/ 3848 h 5032891"/>
                <a:gd name="connsiteX8" fmla="*/ 17425 w 8548777"/>
                <a:gd name="connsiteY8" fmla="*/ 15883 h 5032891"/>
                <a:gd name="connsiteX0" fmla="*/ 17425 w 8548777"/>
                <a:gd name="connsiteY0" fmla="*/ 15883 h 5599819"/>
                <a:gd name="connsiteX1" fmla="*/ 1078129 w 8548777"/>
                <a:gd name="connsiteY1" fmla="*/ 3883795 h 5599819"/>
                <a:gd name="connsiteX2" fmla="*/ 5253889 w 8548777"/>
                <a:gd name="connsiteY2" fmla="*/ 4651891 h 5599819"/>
                <a:gd name="connsiteX3" fmla="*/ 8548777 w 8548777"/>
                <a:gd name="connsiteY3" fmla="*/ 1597795 h 5599819"/>
                <a:gd name="connsiteX4" fmla="*/ 8548777 w 8548777"/>
                <a:gd name="connsiteY4" fmla="*/ 1542931 h 5599819"/>
                <a:gd name="connsiteX5" fmla="*/ 3702457 w 8548777"/>
                <a:gd name="connsiteY5" fmla="*/ 3606427 h 5599819"/>
                <a:gd name="connsiteX6" fmla="*/ 1114705 w 8548777"/>
                <a:gd name="connsiteY6" fmla="*/ 3856363 h 5599819"/>
                <a:gd name="connsiteX7" fmla="*/ 40115 w 8548777"/>
                <a:gd name="connsiteY7" fmla="*/ 3848 h 5599819"/>
                <a:gd name="connsiteX8" fmla="*/ 17425 w 8548777"/>
                <a:gd name="connsiteY8" fmla="*/ 15883 h 5599819"/>
                <a:gd name="connsiteX0" fmla="*/ 17425 w 8548777"/>
                <a:gd name="connsiteY0" fmla="*/ 15883 h 5599819"/>
                <a:gd name="connsiteX1" fmla="*/ 1078129 w 8548777"/>
                <a:gd name="connsiteY1" fmla="*/ 3883795 h 5599819"/>
                <a:gd name="connsiteX2" fmla="*/ 5253889 w 8548777"/>
                <a:gd name="connsiteY2" fmla="*/ 4651891 h 5599819"/>
                <a:gd name="connsiteX3" fmla="*/ 8548777 w 8548777"/>
                <a:gd name="connsiteY3" fmla="*/ 1597795 h 5599819"/>
                <a:gd name="connsiteX4" fmla="*/ 8548777 w 8548777"/>
                <a:gd name="connsiteY4" fmla="*/ 1542931 h 5599819"/>
                <a:gd name="connsiteX5" fmla="*/ 3702457 w 8548777"/>
                <a:gd name="connsiteY5" fmla="*/ 3606427 h 5599819"/>
                <a:gd name="connsiteX6" fmla="*/ 1114705 w 8548777"/>
                <a:gd name="connsiteY6" fmla="*/ 3856363 h 5599819"/>
                <a:gd name="connsiteX7" fmla="*/ 40115 w 8548777"/>
                <a:gd name="connsiteY7" fmla="*/ 3848 h 5599819"/>
                <a:gd name="connsiteX8" fmla="*/ 17425 w 8548777"/>
                <a:gd name="connsiteY8" fmla="*/ 15883 h 5599819"/>
                <a:gd name="connsiteX0" fmla="*/ 17425 w 8548777"/>
                <a:gd name="connsiteY0" fmla="*/ 15883 h 5599819"/>
                <a:gd name="connsiteX1" fmla="*/ 1078129 w 8548777"/>
                <a:gd name="connsiteY1" fmla="*/ 3883795 h 5599819"/>
                <a:gd name="connsiteX2" fmla="*/ 5253889 w 8548777"/>
                <a:gd name="connsiteY2" fmla="*/ 4651891 h 5599819"/>
                <a:gd name="connsiteX3" fmla="*/ 8548777 w 8548777"/>
                <a:gd name="connsiteY3" fmla="*/ 1597795 h 5599819"/>
                <a:gd name="connsiteX4" fmla="*/ 8548777 w 8548777"/>
                <a:gd name="connsiteY4" fmla="*/ 1542931 h 5599819"/>
                <a:gd name="connsiteX5" fmla="*/ 3702457 w 8548777"/>
                <a:gd name="connsiteY5" fmla="*/ 3606427 h 5599819"/>
                <a:gd name="connsiteX6" fmla="*/ 1648105 w 8548777"/>
                <a:gd name="connsiteY6" fmla="*/ 3322963 h 5599819"/>
                <a:gd name="connsiteX7" fmla="*/ 40115 w 8548777"/>
                <a:gd name="connsiteY7" fmla="*/ 3848 h 5599819"/>
                <a:gd name="connsiteX8" fmla="*/ 17425 w 8548777"/>
                <a:gd name="connsiteY8" fmla="*/ 15883 h 5599819"/>
                <a:gd name="connsiteX0" fmla="*/ 17425 w 8548777"/>
                <a:gd name="connsiteY0" fmla="*/ 15883 h 5599819"/>
                <a:gd name="connsiteX1" fmla="*/ 1078129 w 8548777"/>
                <a:gd name="connsiteY1" fmla="*/ 3883795 h 5599819"/>
                <a:gd name="connsiteX2" fmla="*/ 5253889 w 8548777"/>
                <a:gd name="connsiteY2" fmla="*/ 4651891 h 5599819"/>
                <a:gd name="connsiteX3" fmla="*/ 8548777 w 8548777"/>
                <a:gd name="connsiteY3" fmla="*/ 1597795 h 5599819"/>
                <a:gd name="connsiteX4" fmla="*/ 8548777 w 8548777"/>
                <a:gd name="connsiteY4" fmla="*/ 1542931 h 5599819"/>
                <a:gd name="connsiteX5" fmla="*/ 3702457 w 8548777"/>
                <a:gd name="connsiteY5" fmla="*/ 3606427 h 5599819"/>
                <a:gd name="connsiteX6" fmla="*/ 1648105 w 8548777"/>
                <a:gd name="connsiteY6" fmla="*/ 3322963 h 5599819"/>
                <a:gd name="connsiteX7" fmla="*/ 40115 w 8548777"/>
                <a:gd name="connsiteY7" fmla="*/ 3848 h 5599819"/>
                <a:gd name="connsiteX8" fmla="*/ 17425 w 8548777"/>
                <a:gd name="connsiteY8" fmla="*/ 15883 h 5599819"/>
                <a:gd name="connsiteX0" fmla="*/ 0 w 8531352"/>
                <a:gd name="connsiteY0" fmla="*/ 15883 h 5599819"/>
                <a:gd name="connsiteX1" fmla="*/ 1060704 w 8531352"/>
                <a:gd name="connsiteY1" fmla="*/ 3883795 h 5599819"/>
                <a:gd name="connsiteX2" fmla="*/ 5236464 w 8531352"/>
                <a:gd name="connsiteY2" fmla="*/ 4651891 h 5599819"/>
                <a:gd name="connsiteX3" fmla="*/ 8531352 w 8531352"/>
                <a:gd name="connsiteY3" fmla="*/ 1597795 h 5599819"/>
                <a:gd name="connsiteX4" fmla="*/ 8531352 w 8531352"/>
                <a:gd name="connsiteY4" fmla="*/ 1542931 h 5599819"/>
                <a:gd name="connsiteX5" fmla="*/ 3685032 w 8531352"/>
                <a:gd name="connsiteY5" fmla="*/ 3606427 h 5599819"/>
                <a:gd name="connsiteX6" fmla="*/ 1630680 w 8531352"/>
                <a:gd name="connsiteY6" fmla="*/ 3322963 h 5599819"/>
                <a:gd name="connsiteX7" fmla="*/ 22690 w 8531352"/>
                <a:gd name="connsiteY7" fmla="*/ 3848 h 5599819"/>
                <a:gd name="connsiteX8" fmla="*/ 0 w 8531352"/>
                <a:gd name="connsiteY8" fmla="*/ 15883 h 5599819"/>
                <a:gd name="connsiteX0" fmla="*/ 0 w 8531352"/>
                <a:gd name="connsiteY0" fmla="*/ 15883 h 5599819"/>
                <a:gd name="connsiteX1" fmla="*/ 1060704 w 8531352"/>
                <a:gd name="connsiteY1" fmla="*/ 3883795 h 5599819"/>
                <a:gd name="connsiteX2" fmla="*/ 5236464 w 8531352"/>
                <a:gd name="connsiteY2" fmla="*/ 4651891 h 5599819"/>
                <a:gd name="connsiteX3" fmla="*/ 8531352 w 8531352"/>
                <a:gd name="connsiteY3" fmla="*/ 1597795 h 5599819"/>
                <a:gd name="connsiteX4" fmla="*/ 8531352 w 8531352"/>
                <a:gd name="connsiteY4" fmla="*/ 1542931 h 5599819"/>
                <a:gd name="connsiteX5" fmla="*/ 3685032 w 8531352"/>
                <a:gd name="connsiteY5" fmla="*/ 3606427 h 5599819"/>
                <a:gd name="connsiteX6" fmla="*/ 1630680 w 8531352"/>
                <a:gd name="connsiteY6" fmla="*/ 3322963 h 5599819"/>
                <a:gd name="connsiteX7" fmla="*/ 22690 w 8531352"/>
                <a:gd name="connsiteY7" fmla="*/ 3848 h 5599819"/>
                <a:gd name="connsiteX8" fmla="*/ 0 w 8531352"/>
                <a:gd name="connsiteY8" fmla="*/ 15883 h 5599819"/>
                <a:gd name="connsiteX0" fmla="*/ 0 w 8531352"/>
                <a:gd name="connsiteY0" fmla="*/ 15883 h 5599819"/>
                <a:gd name="connsiteX1" fmla="*/ 1060704 w 8531352"/>
                <a:gd name="connsiteY1" fmla="*/ 3883795 h 5599819"/>
                <a:gd name="connsiteX2" fmla="*/ 5236464 w 8531352"/>
                <a:gd name="connsiteY2" fmla="*/ 4651891 h 5599819"/>
                <a:gd name="connsiteX3" fmla="*/ 8531352 w 8531352"/>
                <a:gd name="connsiteY3" fmla="*/ 1597795 h 5599819"/>
                <a:gd name="connsiteX4" fmla="*/ 8531352 w 8531352"/>
                <a:gd name="connsiteY4" fmla="*/ 1542931 h 5599819"/>
                <a:gd name="connsiteX5" fmla="*/ 3685032 w 8531352"/>
                <a:gd name="connsiteY5" fmla="*/ 3606427 h 5599819"/>
                <a:gd name="connsiteX6" fmla="*/ 1630680 w 8531352"/>
                <a:gd name="connsiteY6" fmla="*/ 3322963 h 5599819"/>
                <a:gd name="connsiteX7" fmla="*/ 22690 w 8531352"/>
                <a:gd name="connsiteY7" fmla="*/ 3848 h 5599819"/>
                <a:gd name="connsiteX8" fmla="*/ 0 w 8531352"/>
                <a:gd name="connsiteY8" fmla="*/ 15883 h 5599819"/>
                <a:gd name="connsiteX0" fmla="*/ 0 w 8531352"/>
                <a:gd name="connsiteY0" fmla="*/ 15883 h 5599819"/>
                <a:gd name="connsiteX1" fmla="*/ 1060704 w 8531352"/>
                <a:gd name="connsiteY1" fmla="*/ 3883795 h 5599819"/>
                <a:gd name="connsiteX2" fmla="*/ 5236464 w 8531352"/>
                <a:gd name="connsiteY2" fmla="*/ 4651891 h 5599819"/>
                <a:gd name="connsiteX3" fmla="*/ 8531352 w 8531352"/>
                <a:gd name="connsiteY3" fmla="*/ 1597795 h 5599819"/>
                <a:gd name="connsiteX4" fmla="*/ 8531352 w 8531352"/>
                <a:gd name="connsiteY4" fmla="*/ 1542931 h 5599819"/>
                <a:gd name="connsiteX5" fmla="*/ 3685032 w 8531352"/>
                <a:gd name="connsiteY5" fmla="*/ 3606427 h 5599819"/>
                <a:gd name="connsiteX6" fmla="*/ 1630680 w 8531352"/>
                <a:gd name="connsiteY6" fmla="*/ 3322963 h 5599819"/>
                <a:gd name="connsiteX7" fmla="*/ 22690 w 8531352"/>
                <a:gd name="connsiteY7" fmla="*/ 3848 h 5599819"/>
                <a:gd name="connsiteX8" fmla="*/ 0 w 8531352"/>
                <a:gd name="connsiteY8" fmla="*/ 15883 h 5599819"/>
                <a:gd name="connsiteX0" fmla="*/ 0 w 8531352"/>
                <a:gd name="connsiteY0" fmla="*/ 15883 h 5599819"/>
                <a:gd name="connsiteX1" fmla="*/ 1060704 w 8531352"/>
                <a:gd name="connsiteY1" fmla="*/ 3883795 h 5599819"/>
                <a:gd name="connsiteX2" fmla="*/ 5236464 w 8531352"/>
                <a:gd name="connsiteY2" fmla="*/ 4651891 h 5599819"/>
                <a:gd name="connsiteX3" fmla="*/ 8531352 w 8531352"/>
                <a:gd name="connsiteY3" fmla="*/ 1597795 h 5599819"/>
                <a:gd name="connsiteX4" fmla="*/ 8531352 w 8531352"/>
                <a:gd name="connsiteY4" fmla="*/ 1542931 h 5599819"/>
                <a:gd name="connsiteX5" fmla="*/ 3685032 w 8531352"/>
                <a:gd name="connsiteY5" fmla="*/ 3606427 h 5599819"/>
                <a:gd name="connsiteX6" fmla="*/ 1630680 w 8531352"/>
                <a:gd name="connsiteY6" fmla="*/ 3322963 h 5599819"/>
                <a:gd name="connsiteX7" fmla="*/ 22690 w 8531352"/>
                <a:gd name="connsiteY7" fmla="*/ 3848 h 5599819"/>
                <a:gd name="connsiteX8" fmla="*/ 0 w 8531352"/>
                <a:gd name="connsiteY8" fmla="*/ 15883 h 5599819"/>
                <a:gd name="connsiteX0" fmla="*/ 0 w 8531352"/>
                <a:gd name="connsiteY0" fmla="*/ 15883 h 5599819"/>
                <a:gd name="connsiteX1" fmla="*/ 1060704 w 8531352"/>
                <a:gd name="connsiteY1" fmla="*/ 3883795 h 5599819"/>
                <a:gd name="connsiteX2" fmla="*/ 5236464 w 8531352"/>
                <a:gd name="connsiteY2" fmla="*/ 4651891 h 5599819"/>
                <a:gd name="connsiteX3" fmla="*/ 8531352 w 8531352"/>
                <a:gd name="connsiteY3" fmla="*/ 1597795 h 5599819"/>
                <a:gd name="connsiteX4" fmla="*/ 8528971 w 8531352"/>
                <a:gd name="connsiteY4" fmla="*/ 1514356 h 5599819"/>
                <a:gd name="connsiteX5" fmla="*/ 3685032 w 8531352"/>
                <a:gd name="connsiteY5" fmla="*/ 3606427 h 5599819"/>
                <a:gd name="connsiteX6" fmla="*/ 1630680 w 8531352"/>
                <a:gd name="connsiteY6" fmla="*/ 3322963 h 5599819"/>
                <a:gd name="connsiteX7" fmla="*/ 22690 w 8531352"/>
                <a:gd name="connsiteY7" fmla="*/ 3848 h 5599819"/>
                <a:gd name="connsiteX8" fmla="*/ 0 w 8531352"/>
                <a:gd name="connsiteY8" fmla="*/ 15883 h 5599819"/>
                <a:gd name="connsiteX0" fmla="*/ 0 w 8538496"/>
                <a:gd name="connsiteY0" fmla="*/ 15883 h 5044003"/>
                <a:gd name="connsiteX1" fmla="*/ 1060704 w 8538496"/>
                <a:gd name="connsiteY1" fmla="*/ 3883795 h 5044003"/>
                <a:gd name="connsiteX2" fmla="*/ 5236464 w 8538496"/>
                <a:gd name="connsiteY2" fmla="*/ 4651891 h 5044003"/>
                <a:gd name="connsiteX3" fmla="*/ 8538496 w 8538496"/>
                <a:gd name="connsiteY3" fmla="*/ 1531120 h 5044003"/>
                <a:gd name="connsiteX4" fmla="*/ 8528971 w 8538496"/>
                <a:gd name="connsiteY4" fmla="*/ 1514356 h 5044003"/>
                <a:gd name="connsiteX5" fmla="*/ 3685032 w 8538496"/>
                <a:gd name="connsiteY5" fmla="*/ 3606427 h 5044003"/>
                <a:gd name="connsiteX6" fmla="*/ 1630680 w 8538496"/>
                <a:gd name="connsiteY6" fmla="*/ 3322963 h 5044003"/>
                <a:gd name="connsiteX7" fmla="*/ 22690 w 8538496"/>
                <a:gd name="connsiteY7" fmla="*/ 3848 h 5044003"/>
                <a:gd name="connsiteX8" fmla="*/ 0 w 8538496"/>
                <a:gd name="connsiteY8" fmla="*/ 15883 h 5044003"/>
                <a:gd name="connsiteX0" fmla="*/ 0 w 8538496"/>
                <a:gd name="connsiteY0" fmla="*/ 15883 h 5044003"/>
                <a:gd name="connsiteX1" fmla="*/ 1060704 w 8538496"/>
                <a:gd name="connsiteY1" fmla="*/ 3883795 h 5044003"/>
                <a:gd name="connsiteX2" fmla="*/ 5236464 w 8538496"/>
                <a:gd name="connsiteY2" fmla="*/ 4651891 h 5044003"/>
                <a:gd name="connsiteX3" fmla="*/ 8538496 w 8538496"/>
                <a:gd name="connsiteY3" fmla="*/ 1531120 h 5044003"/>
                <a:gd name="connsiteX4" fmla="*/ 8528971 w 8538496"/>
                <a:gd name="connsiteY4" fmla="*/ 1514356 h 5044003"/>
                <a:gd name="connsiteX5" fmla="*/ 5132832 w 8538496"/>
                <a:gd name="connsiteY5" fmla="*/ 4292227 h 5044003"/>
                <a:gd name="connsiteX6" fmla="*/ 1630680 w 8538496"/>
                <a:gd name="connsiteY6" fmla="*/ 3322963 h 5044003"/>
                <a:gd name="connsiteX7" fmla="*/ 22690 w 8538496"/>
                <a:gd name="connsiteY7" fmla="*/ 3848 h 5044003"/>
                <a:gd name="connsiteX8" fmla="*/ 0 w 8538496"/>
                <a:gd name="connsiteY8" fmla="*/ 15883 h 5044003"/>
                <a:gd name="connsiteX0" fmla="*/ 0 w 8538496"/>
                <a:gd name="connsiteY0" fmla="*/ 15883 h 5098867"/>
                <a:gd name="connsiteX1" fmla="*/ 1060704 w 8538496"/>
                <a:gd name="connsiteY1" fmla="*/ 3883795 h 5098867"/>
                <a:gd name="connsiteX2" fmla="*/ 5236464 w 8538496"/>
                <a:gd name="connsiteY2" fmla="*/ 4651891 h 5098867"/>
                <a:gd name="connsiteX3" fmla="*/ 8538496 w 8538496"/>
                <a:gd name="connsiteY3" fmla="*/ 1531120 h 5098867"/>
                <a:gd name="connsiteX4" fmla="*/ 8528971 w 8538496"/>
                <a:gd name="connsiteY4" fmla="*/ 1514356 h 5098867"/>
                <a:gd name="connsiteX5" fmla="*/ 5132832 w 8538496"/>
                <a:gd name="connsiteY5" fmla="*/ 4292227 h 5098867"/>
                <a:gd name="connsiteX6" fmla="*/ 1630680 w 8538496"/>
                <a:gd name="connsiteY6" fmla="*/ 3322963 h 5098867"/>
                <a:gd name="connsiteX7" fmla="*/ 22690 w 8538496"/>
                <a:gd name="connsiteY7" fmla="*/ 3848 h 5098867"/>
                <a:gd name="connsiteX8" fmla="*/ 0 w 8538496"/>
                <a:gd name="connsiteY8" fmla="*/ 15883 h 5098867"/>
                <a:gd name="connsiteX0" fmla="*/ 0 w 8538496"/>
                <a:gd name="connsiteY0" fmla="*/ 15883 h 5098867"/>
                <a:gd name="connsiteX1" fmla="*/ 1060704 w 8538496"/>
                <a:gd name="connsiteY1" fmla="*/ 3883795 h 5098867"/>
                <a:gd name="connsiteX2" fmla="*/ 5236464 w 8538496"/>
                <a:gd name="connsiteY2" fmla="*/ 4651891 h 5098867"/>
                <a:gd name="connsiteX3" fmla="*/ 8538496 w 8538496"/>
                <a:gd name="connsiteY3" fmla="*/ 1531120 h 5098867"/>
                <a:gd name="connsiteX4" fmla="*/ 8528971 w 8538496"/>
                <a:gd name="connsiteY4" fmla="*/ 1514356 h 5098867"/>
                <a:gd name="connsiteX5" fmla="*/ 5132832 w 8538496"/>
                <a:gd name="connsiteY5" fmla="*/ 4292227 h 5098867"/>
                <a:gd name="connsiteX6" fmla="*/ 1630680 w 8538496"/>
                <a:gd name="connsiteY6" fmla="*/ 3322963 h 5098867"/>
                <a:gd name="connsiteX7" fmla="*/ 22690 w 8538496"/>
                <a:gd name="connsiteY7" fmla="*/ 3848 h 5098867"/>
                <a:gd name="connsiteX8" fmla="*/ 0 w 8538496"/>
                <a:gd name="connsiteY8" fmla="*/ 15883 h 5098867"/>
                <a:gd name="connsiteX0" fmla="*/ 0 w 8538496"/>
                <a:gd name="connsiteY0" fmla="*/ 15883 h 5086675"/>
                <a:gd name="connsiteX1" fmla="*/ 1060704 w 8538496"/>
                <a:gd name="connsiteY1" fmla="*/ 3883795 h 5086675"/>
                <a:gd name="connsiteX2" fmla="*/ 5202936 w 8538496"/>
                <a:gd name="connsiteY2" fmla="*/ 4639699 h 5086675"/>
                <a:gd name="connsiteX3" fmla="*/ 8538496 w 8538496"/>
                <a:gd name="connsiteY3" fmla="*/ 1531120 h 5086675"/>
                <a:gd name="connsiteX4" fmla="*/ 8528971 w 8538496"/>
                <a:gd name="connsiteY4" fmla="*/ 1514356 h 5086675"/>
                <a:gd name="connsiteX5" fmla="*/ 5132832 w 8538496"/>
                <a:gd name="connsiteY5" fmla="*/ 4292227 h 5086675"/>
                <a:gd name="connsiteX6" fmla="*/ 1630680 w 8538496"/>
                <a:gd name="connsiteY6" fmla="*/ 3322963 h 5086675"/>
                <a:gd name="connsiteX7" fmla="*/ 22690 w 8538496"/>
                <a:gd name="connsiteY7" fmla="*/ 3848 h 5086675"/>
                <a:gd name="connsiteX8" fmla="*/ 0 w 8538496"/>
                <a:gd name="connsiteY8" fmla="*/ 15883 h 5086675"/>
                <a:gd name="connsiteX0" fmla="*/ 0 w 8538496"/>
                <a:gd name="connsiteY0" fmla="*/ 15883 h 5318323"/>
                <a:gd name="connsiteX1" fmla="*/ 1060704 w 8538496"/>
                <a:gd name="connsiteY1" fmla="*/ 3883795 h 5318323"/>
                <a:gd name="connsiteX2" fmla="*/ 5202936 w 8538496"/>
                <a:gd name="connsiteY2" fmla="*/ 4639699 h 5318323"/>
                <a:gd name="connsiteX3" fmla="*/ 8538496 w 8538496"/>
                <a:gd name="connsiteY3" fmla="*/ 1531120 h 5318323"/>
                <a:gd name="connsiteX4" fmla="*/ 8528971 w 8538496"/>
                <a:gd name="connsiteY4" fmla="*/ 1514356 h 5318323"/>
                <a:gd name="connsiteX5" fmla="*/ 5132832 w 8538496"/>
                <a:gd name="connsiteY5" fmla="*/ 4292227 h 5318323"/>
                <a:gd name="connsiteX6" fmla="*/ 1630680 w 8538496"/>
                <a:gd name="connsiteY6" fmla="*/ 3322963 h 5318323"/>
                <a:gd name="connsiteX7" fmla="*/ 22690 w 8538496"/>
                <a:gd name="connsiteY7" fmla="*/ 3848 h 5318323"/>
                <a:gd name="connsiteX8" fmla="*/ 0 w 8538496"/>
                <a:gd name="connsiteY8" fmla="*/ 15883 h 5318323"/>
                <a:gd name="connsiteX0" fmla="*/ 766572 w 9305068"/>
                <a:gd name="connsiteY0" fmla="*/ 15883 h 5318323"/>
                <a:gd name="connsiteX1" fmla="*/ 1827276 w 9305068"/>
                <a:gd name="connsiteY1" fmla="*/ 3883795 h 5318323"/>
                <a:gd name="connsiteX2" fmla="*/ 5969508 w 9305068"/>
                <a:gd name="connsiteY2" fmla="*/ 4639699 h 5318323"/>
                <a:gd name="connsiteX3" fmla="*/ 9305068 w 9305068"/>
                <a:gd name="connsiteY3" fmla="*/ 1531120 h 5318323"/>
                <a:gd name="connsiteX4" fmla="*/ 9295543 w 9305068"/>
                <a:gd name="connsiteY4" fmla="*/ 1514356 h 5318323"/>
                <a:gd name="connsiteX5" fmla="*/ 5899404 w 9305068"/>
                <a:gd name="connsiteY5" fmla="*/ 4292227 h 5318323"/>
                <a:gd name="connsiteX6" fmla="*/ 2397252 w 9305068"/>
                <a:gd name="connsiteY6" fmla="*/ 3322963 h 5318323"/>
                <a:gd name="connsiteX7" fmla="*/ 789262 w 9305068"/>
                <a:gd name="connsiteY7" fmla="*/ 3848 h 5318323"/>
                <a:gd name="connsiteX8" fmla="*/ 766572 w 9305068"/>
                <a:gd name="connsiteY8" fmla="*/ 15883 h 5318323"/>
                <a:gd name="connsiteX0" fmla="*/ 0 w 8538496"/>
                <a:gd name="connsiteY0" fmla="*/ 15883 h 5507299"/>
                <a:gd name="connsiteX1" fmla="*/ 1060704 w 8538496"/>
                <a:gd name="connsiteY1" fmla="*/ 3883795 h 5507299"/>
                <a:gd name="connsiteX2" fmla="*/ 4861560 w 8538496"/>
                <a:gd name="connsiteY2" fmla="*/ 4828675 h 5507299"/>
                <a:gd name="connsiteX3" fmla="*/ 8538496 w 8538496"/>
                <a:gd name="connsiteY3" fmla="*/ 1531120 h 5507299"/>
                <a:gd name="connsiteX4" fmla="*/ 8528971 w 8538496"/>
                <a:gd name="connsiteY4" fmla="*/ 1514356 h 5507299"/>
                <a:gd name="connsiteX5" fmla="*/ 5132832 w 8538496"/>
                <a:gd name="connsiteY5" fmla="*/ 4292227 h 5507299"/>
                <a:gd name="connsiteX6" fmla="*/ 1630680 w 8538496"/>
                <a:gd name="connsiteY6" fmla="*/ 3322963 h 5507299"/>
                <a:gd name="connsiteX7" fmla="*/ 22690 w 8538496"/>
                <a:gd name="connsiteY7" fmla="*/ 3848 h 5507299"/>
                <a:gd name="connsiteX8" fmla="*/ 0 w 8538496"/>
                <a:gd name="connsiteY8" fmla="*/ 15883 h 5507299"/>
                <a:gd name="connsiteX0" fmla="*/ 0 w 8538496"/>
                <a:gd name="connsiteY0" fmla="*/ 15883 h 5507299"/>
                <a:gd name="connsiteX1" fmla="*/ 1060704 w 8538496"/>
                <a:gd name="connsiteY1" fmla="*/ 3883795 h 5507299"/>
                <a:gd name="connsiteX2" fmla="*/ 4861560 w 8538496"/>
                <a:gd name="connsiteY2" fmla="*/ 4828675 h 5507299"/>
                <a:gd name="connsiteX3" fmla="*/ 8538496 w 8538496"/>
                <a:gd name="connsiteY3" fmla="*/ 1531120 h 5507299"/>
                <a:gd name="connsiteX4" fmla="*/ 8528971 w 8538496"/>
                <a:gd name="connsiteY4" fmla="*/ 1514356 h 5507299"/>
                <a:gd name="connsiteX5" fmla="*/ 5132832 w 8538496"/>
                <a:gd name="connsiteY5" fmla="*/ 4292227 h 5507299"/>
                <a:gd name="connsiteX6" fmla="*/ 1630680 w 8538496"/>
                <a:gd name="connsiteY6" fmla="*/ 3322963 h 5507299"/>
                <a:gd name="connsiteX7" fmla="*/ 22690 w 8538496"/>
                <a:gd name="connsiteY7" fmla="*/ 3848 h 5507299"/>
                <a:gd name="connsiteX8" fmla="*/ 0 w 8538496"/>
                <a:gd name="connsiteY8" fmla="*/ 15883 h 5507299"/>
                <a:gd name="connsiteX0" fmla="*/ 29617 w 8568113"/>
                <a:gd name="connsiteY0" fmla="*/ 15883 h 5507299"/>
                <a:gd name="connsiteX1" fmla="*/ 1090321 w 8568113"/>
                <a:gd name="connsiteY1" fmla="*/ 3883795 h 5507299"/>
                <a:gd name="connsiteX2" fmla="*/ 4891177 w 8568113"/>
                <a:gd name="connsiteY2" fmla="*/ 4828675 h 5507299"/>
                <a:gd name="connsiteX3" fmla="*/ 8568113 w 8568113"/>
                <a:gd name="connsiteY3" fmla="*/ 1531120 h 5507299"/>
                <a:gd name="connsiteX4" fmla="*/ 8558588 w 8568113"/>
                <a:gd name="connsiteY4" fmla="*/ 1514356 h 5507299"/>
                <a:gd name="connsiteX5" fmla="*/ 5162449 w 8568113"/>
                <a:gd name="connsiteY5" fmla="*/ 4292227 h 5507299"/>
                <a:gd name="connsiteX6" fmla="*/ 1660297 w 8568113"/>
                <a:gd name="connsiteY6" fmla="*/ 3322963 h 5507299"/>
                <a:gd name="connsiteX7" fmla="*/ 52307 w 8568113"/>
                <a:gd name="connsiteY7" fmla="*/ 3848 h 5507299"/>
                <a:gd name="connsiteX8" fmla="*/ 29617 w 8568113"/>
                <a:gd name="connsiteY8" fmla="*/ 15883 h 5507299"/>
                <a:gd name="connsiteX0" fmla="*/ 29617 w 8568113"/>
                <a:gd name="connsiteY0" fmla="*/ 15883 h 5507299"/>
                <a:gd name="connsiteX1" fmla="*/ 1090321 w 8568113"/>
                <a:gd name="connsiteY1" fmla="*/ 3883795 h 5507299"/>
                <a:gd name="connsiteX2" fmla="*/ 4891177 w 8568113"/>
                <a:gd name="connsiteY2" fmla="*/ 4828675 h 5507299"/>
                <a:gd name="connsiteX3" fmla="*/ 8568113 w 8568113"/>
                <a:gd name="connsiteY3" fmla="*/ 1531120 h 5507299"/>
                <a:gd name="connsiteX4" fmla="*/ 8558588 w 8568113"/>
                <a:gd name="connsiteY4" fmla="*/ 1514356 h 5507299"/>
                <a:gd name="connsiteX5" fmla="*/ 5162449 w 8568113"/>
                <a:gd name="connsiteY5" fmla="*/ 4292227 h 5507299"/>
                <a:gd name="connsiteX6" fmla="*/ 1660297 w 8568113"/>
                <a:gd name="connsiteY6" fmla="*/ 3322963 h 5507299"/>
                <a:gd name="connsiteX7" fmla="*/ 52307 w 8568113"/>
                <a:gd name="connsiteY7" fmla="*/ 3848 h 5507299"/>
                <a:gd name="connsiteX8" fmla="*/ 29617 w 8568113"/>
                <a:gd name="connsiteY8" fmla="*/ 15883 h 5507299"/>
                <a:gd name="connsiteX0" fmla="*/ 29617 w 8568113"/>
                <a:gd name="connsiteY0" fmla="*/ 15883 h 5507299"/>
                <a:gd name="connsiteX1" fmla="*/ 1090321 w 8568113"/>
                <a:gd name="connsiteY1" fmla="*/ 3883795 h 5507299"/>
                <a:gd name="connsiteX2" fmla="*/ 4891177 w 8568113"/>
                <a:gd name="connsiteY2" fmla="*/ 4828675 h 5507299"/>
                <a:gd name="connsiteX3" fmla="*/ 8568113 w 8568113"/>
                <a:gd name="connsiteY3" fmla="*/ 1531120 h 5507299"/>
                <a:gd name="connsiteX4" fmla="*/ 8558588 w 8568113"/>
                <a:gd name="connsiteY4" fmla="*/ 1514356 h 5507299"/>
                <a:gd name="connsiteX5" fmla="*/ 5162449 w 8568113"/>
                <a:gd name="connsiteY5" fmla="*/ 4292227 h 5507299"/>
                <a:gd name="connsiteX6" fmla="*/ 1178713 w 8568113"/>
                <a:gd name="connsiteY6" fmla="*/ 3868555 h 5507299"/>
                <a:gd name="connsiteX7" fmla="*/ 52307 w 8568113"/>
                <a:gd name="connsiteY7" fmla="*/ 3848 h 5507299"/>
                <a:gd name="connsiteX8" fmla="*/ 29617 w 8568113"/>
                <a:gd name="connsiteY8" fmla="*/ 15883 h 5507299"/>
                <a:gd name="connsiteX0" fmla="*/ 29617 w 8568113"/>
                <a:gd name="connsiteY0" fmla="*/ 15883 h 5507299"/>
                <a:gd name="connsiteX1" fmla="*/ 1090321 w 8568113"/>
                <a:gd name="connsiteY1" fmla="*/ 3883795 h 5507299"/>
                <a:gd name="connsiteX2" fmla="*/ 4891177 w 8568113"/>
                <a:gd name="connsiteY2" fmla="*/ 4828675 h 5507299"/>
                <a:gd name="connsiteX3" fmla="*/ 8568113 w 8568113"/>
                <a:gd name="connsiteY3" fmla="*/ 1531120 h 5507299"/>
                <a:gd name="connsiteX4" fmla="*/ 8558588 w 8568113"/>
                <a:gd name="connsiteY4" fmla="*/ 1514356 h 5507299"/>
                <a:gd name="connsiteX5" fmla="*/ 4857649 w 8568113"/>
                <a:gd name="connsiteY5" fmla="*/ 4749427 h 5507299"/>
                <a:gd name="connsiteX6" fmla="*/ 1178713 w 8568113"/>
                <a:gd name="connsiteY6" fmla="*/ 3868555 h 5507299"/>
                <a:gd name="connsiteX7" fmla="*/ 52307 w 8568113"/>
                <a:gd name="connsiteY7" fmla="*/ 3848 h 5507299"/>
                <a:gd name="connsiteX8" fmla="*/ 29617 w 8568113"/>
                <a:gd name="connsiteY8" fmla="*/ 15883 h 5507299"/>
                <a:gd name="connsiteX0" fmla="*/ 29617 w 8568113"/>
                <a:gd name="connsiteY0" fmla="*/ 15883 h 5507299"/>
                <a:gd name="connsiteX1" fmla="*/ 1090321 w 8568113"/>
                <a:gd name="connsiteY1" fmla="*/ 3883795 h 5507299"/>
                <a:gd name="connsiteX2" fmla="*/ 4891177 w 8568113"/>
                <a:gd name="connsiteY2" fmla="*/ 4828675 h 5507299"/>
                <a:gd name="connsiteX3" fmla="*/ 8568113 w 8568113"/>
                <a:gd name="connsiteY3" fmla="*/ 1531120 h 5507299"/>
                <a:gd name="connsiteX4" fmla="*/ 8558588 w 8568113"/>
                <a:gd name="connsiteY4" fmla="*/ 1514356 h 5507299"/>
                <a:gd name="connsiteX5" fmla="*/ 4857649 w 8568113"/>
                <a:gd name="connsiteY5" fmla="*/ 4749427 h 5507299"/>
                <a:gd name="connsiteX6" fmla="*/ 1178713 w 8568113"/>
                <a:gd name="connsiteY6" fmla="*/ 3868555 h 5507299"/>
                <a:gd name="connsiteX7" fmla="*/ 52307 w 8568113"/>
                <a:gd name="connsiteY7" fmla="*/ 3848 h 5507299"/>
                <a:gd name="connsiteX8" fmla="*/ 29617 w 8568113"/>
                <a:gd name="connsiteY8" fmla="*/ 15883 h 5507299"/>
                <a:gd name="connsiteX0" fmla="*/ 29617 w 8568113"/>
                <a:gd name="connsiteY0" fmla="*/ 15883 h 5507299"/>
                <a:gd name="connsiteX1" fmla="*/ 1090321 w 8568113"/>
                <a:gd name="connsiteY1" fmla="*/ 3883795 h 5507299"/>
                <a:gd name="connsiteX2" fmla="*/ 4891177 w 8568113"/>
                <a:gd name="connsiteY2" fmla="*/ 4828675 h 5507299"/>
                <a:gd name="connsiteX3" fmla="*/ 8568113 w 8568113"/>
                <a:gd name="connsiteY3" fmla="*/ 1531120 h 5507299"/>
                <a:gd name="connsiteX4" fmla="*/ 8558588 w 8568113"/>
                <a:gd name="connsiteY4" fmla="*/ 1514356 h 5507299"/>
                <a:gd name="connsiteX5" fmla="*/ 4857649 w 8568113"/>
                <a:gd name="connsiteY5" fmla="*/ 4749427 h 5507299"/>
                <a:gd name="connsiteX6" fmla="*/ 1178713 w 8568113"/>
                <a:gd name="connsiteY6" fmla="*/ 3868555 h 5507299"/>
                <a:gd name="connsiteX7" fmla="*/ 52307 w 8568113"/>
                <a:gd name="connsiteY7" fmla="*/ 3848 h 5507299"/>
                <a:gd name="connsiteX8" fmla="*/ 29617 w 8568113"/>
                <a:gd name="connsiteY8" fmla="*/ 15883 h 5507299"/>
                <a:gd name="connsiteX0" fmla="*/ 29617 w 8568113"/>
                <a:gd name="connsiteY0" fmla="*/ 15883 h 5507299"/>
                <a:gd name="connsiteX1" fmla="*/ 1090321 w 8568113"/>
                <a:gd name="connsiteY1" fmla="*/ 3883795 h 5507299"/>
                <a:gd name="connsiteX2" fmla="*/ 4891177 w 8568113"/>
                <a:gd name="connsiteY2" fmla="*/ 4828675 h 5507299"/>
                <a:gd name="connsiteX3" fmla="*/ 8568113 w 8568113"/>
                <a:gd name="connsiteY3" fmla="*/ 1531120 h 5507299"/>
                <a:gd name="connsiteX4" fmla="*/ 8558588 w 8568113"/>
                <a:gd name="connsiteY4" fmla="*/ 1514356 h 5507299"/>
                <a:gd name="connsiteX5" fmla="*/ 4860697 w 8568113"/>
                <a:gd name="connsiteY5" fmla="*/ 4764667 h 5507299"/>
                <a:gd name="connsiteX6" fmla="*/ 1178713 w 8568113"/>
                <a:gd name="connsiteY6" fmla="*/ 3868555 h 5507299"/>
                <a:gd name="connsiteX7" fmla="*/ 52307 w 8568113"/>
                <a:gd name="connsiteY7" fmla="*/ 3848 h 5507299"/>
                <a:gd name="connsiteX8" fmla="*/ 29617 w 8568113"/>
                <a:gd name="connsiteY8" fmla="*/ 15883 h 5507299"/>
                <a:gd name="connsiteX0" fmla="*/ 29617 w 8568113"/>
                <a:gd name="connsiteY0" fmla="*/ 15883 h 5507299"/>
                <a:gd name="connsiteX1" fmla="*/ 1090321 w 8568113"/>
                <a:gd name="connsiteY1" fmla="*/ 3883795 h 5507299"/>
                <a:gd name="connsiteX2" fmla="*/ 4891177 w 8568113"/>
                <a:gd name="connsiteY2" fmla="*/ 4828675 h 5507299"/>
                <a:gd name="connsiteX3" fmla="*/ 8568113 w 8568113"/>
                <a:gd name="connsiteY3" fmla="*/ 1531120 h 5507299"/>
                <a:gd name="connsiteX4" fmla="*/ 8558588 w 8568113"/>
                <a:gd name="connsiteY4" fmla="*/ 1514356 h 5507299"/>
                <a:gd name="connsiteX5" fmla="*/ 4860697 w 8568113"/>
                <a:gd name="connsiteY5" fmla="*/ 4764667 h 5507299"/>
                <a:gd name="connsiteX6" fmla="*/ 1178713 w 8568113"/>
                <a:gd name="connsiteY6" fmla="*/ 3868555 h 5507299"/>
                <a:gd name="connsiteX7" fmla="*/ 52307 w 8568113"/>
                <a:gd name="connsiteY7" fmla="*/ 3848 h 5507299"/>
                <a:gd name="connsiteX8" fmla="*/ 29617 w 8568113"/>
                <a:gd name="connsiteY8" fmla="*/ 15883 h 5507299"/>
                <a:gd name="connsiteX0" fmla="*/ 29617 w 8568113"/>
                <a:gd name="connsiteY0" fmla="*/ 15883 h 5507299"/>
                <a:gd name="connsiteX1" fmla="*/ 1090321 w 8568113"/>
                <a:gd name="connsiteY1" fmla="*/ 3883795 h 5507299"/>
                <a:gd name="connsiteX2" fmla="*/ 4891177 w 8568113"/>
                <a:gd name="connsiteY2" fmla="*/ 4828675 h 5507299"/>
                <a:gd name="connsiteX3" fmla="*/ 8568113 w 8568113"/>
                <a:gd name="connsiteY3" fmla="*/ 1531120 h 5507299"/>
                <a:gd name="connsiteX4" fmla="*/ 8558588 w 8568113"/>
                <a:gd name="connsiteY4" fmla="*/ 1514356 h 5507299"/>
                <a:gd name="connsiteX5" fmla="*/ 4860697 w 8568113"/>
                <a:gd name="connsiteY5" fmla="*/ 4764667 h 5507299"/>
                <a:gd name="connsiteX6" fmla="*/ 1181761 w 8568113"/>
                <a:gd name="connsiteY6" fmla="*/ 3917323 h 5507299"/>
                <a:gd name="connsiteX7" fmla="*/ 52307 w 8568113"/>
                <a:gd name="connsiteY7" fmla="*/ 3848 h 5507299"/>
                <a:gd name="connsiteX8" fmla="*/ 29617 w 8568113"/>
                <a:gd name="connsiteY8" fmla="*/ 15883 h 5507299"/>
                <a:gd name="connsiteX0" fmla="*/ 85118 w 8623614"/>
                <a:gd name="connsiteY0" fmla="*/ 15883 h 5507299"/>
                <a:gd name="connsiteX1" fmla="*/ 1145822 w 8623614"/>
                <a:gd name="connsiteY1" fmla="*/ 3883795 h 5507299"/>
                <a:gd name="connsiteX2" fmla="*/ 4946678 w 8623614"/>
                <a:gd name="connsiteY2" fmla="*/ 4828675 h 5507299"/>
                <a:gd name="connsiteX3" fmla="*/ 8623614 w 8623614"/>
                <a:gd name="connsiteY3" fmla="*/ 1531120 h 5507299"/>
                <a:gd name="connsiteX4" fmla="*/ 8614089 w 8623614"/>
                <a:gd name="connsiteY4" fmla="*/ 1514356 h 5507299"/>
                <a:gd name="connsiteX5" fmla="*/ 4916198 w 8623614"/>
                <a:gd name="connsiteY5" fmla="*/ 4764667 h 5507299"/>
                <a:gd name="connsiteX6" fmla="*/ 1237262 w 8623614"/>
                <a:gd name="connsiteY6" fmla="*/ 3917323 h 5507299"/>
                <a:gd name="connsiteX7" fmla="*/ 107808 w 8623614"/>
                <a:gd name="connsiteY7" fmla="*/ 3848 h 5507299"/>
                <a:gd name="connsiteX8" fmla="*/ 85118 w 8623614"/>
                <a:gd name="connsiteY8" fmla="*/ 15883 h 5507299"/>
                <a:gd name="connsiteX0" fmla="*/ 85118 w 8623614"/>
                <a:gd name="connsiteY0" fmla="*/ 15883 h 5507299"/>
                <a:gd name="connsiteX1" fmla="*/ 1145822 w 8623614"/>
                <a:gd name="connsiteY1" fmla="*/ 3883795 h 5507299"/>
                <a:gd name="connsiteX2" fmla="*/ 4946678 w 8623614"/>
                <a:gd name="connsiteY2" fmla="*/ 4828675 h 5507299"/>
                <a:gd name="connsiteX3" fmla="*/ 8623614 w 8623614"/>
                <a:gd name="connsiteY3" fmla="*/ 1531120 h 5507299"/>
                <a:gd name="connsiteX4" fmla="*/ 8614089 w 8623614"/>
                <a:gd name="connsiteY4" fmla="*/ 1514356 h 5507299"/>
                <a:gd name="connsiteX5" fmla="*/ 4916198 w 8623614"/>
                <a:gd name="connsiteY5" fmla="*/ 4764667 h 5507299"/>
                <a:gd name="connsiteX6" fmla="*/ 1237262 w 8623614"/>
                <a:gd name="connsiteY6" fmla="*/ 3917323 h 5507299"/>
                <a:gd name="connsiteX7" fmla="*/ 107808 w 8623614"/>
                <a:gd name="connsiteY7" fmla="*/ 3848 h 5507299"/>
                <a:gd name="connsiteX8" fmla="*/ 85118 w 8623614"/>
                <a:gd name="connsiteY8" fmla="*/ 15883 h 5507299"/>
                <a:gd name="connsiteX0" fmla="*/ 29617 w 8568113"/>
                <a:gd name="connsiteY0" fmla="*/ 15883 h 5507299"/>
                <a:gd name="connsiteX1" fmla="*/ 1090321 w 8568113"/>
                <a:gd name="connsiteY1" fmla="*/ 3883795 h 5507299"/>
                <a:gd name="connsiteX2" fmla="*/ 4891177 w 8568113"/>
                <a:gd name="connsiteY2" fmla="*/ 4828675 h 5507299"/>
                <a:gd name="connsiteX3" fmla="*/ 8568113 w 8568113"/>
                <a:gd name="connsiteY3" fmla="*/ 1531120 h 5507299"/>
                <a:gd name="connsiteX4" fmla="*/ 8558588 w 8568113"/>
                <a:gd name="connsiteY4" fmla="*/ 1514356 h 5507299"/>
                <a:gd name="connsiteX5" fmla="*/ 4860697 w 8568113"/>
                <a:gd name="connsiteY5" fmla="*/ 4764667 h 5507299"/>
                <a:gd name="connsiteX6" fmla="*/ 1181761 w 8568113"/>
                <a:gd name="connsiteY6" fmla="*/ 3917323 h 5507299"/>
                <a:gd name="connsiteX7" fmla="*/ 52307 w 8568113"/>
                <a:gd name="connsiteY7" fmla="*/ 3848 h 5507299"/>
                <a:gd name="connsiteX8" fmla="*/ 29617 w 8568113"/>
                <a:gd name="connsiteY8" fmla="*/ 15883 h 5507299"/>
                <a:gd name="connsiteX0" fmla="*/ 29617 w 8568113"/>
                <a:gd name="connsiteY0" fmla="*/ 15883 h 5507299"/>
                <a:gd name="connsiteX1" fmla="*/ 1090321 w 8568113"/>
                <a:gd name="connsiteY1" fmla="*/ 3883795 h 5507299"/>
                <a:gd name="connsiteX2" fmla="*/ 4891177 w 8568113"/>
                <a:gd name="connsiteY2" fmla="*/ 4828675 h 5507299"/>
                <a:gd name="connsiteX3" fmla="*/ 8568113 w 8568113"/>
                <a:gd name="connsiteY3" fmla="*/ 1531120 h 5507299"/>
                <a:gd name="connsiteX4" fmla="*/ 8558588 w 8568113"/>
                <a:gd name="connsiteY4" fmla="*/ 1514356 h 5507299"/>
                <a:gd name="connsiteX5" fmla="*/ 4860697 w 8568113"/>
                <a:gd name="connsiteY5" fmla="*/ 4764667 h 5507299"/>
                <a:gd name="connsiteX6" fmla="*/ 1181761 w 8568113"/>
                <a:gd name="connsiteY6" fmla="*/ 3917323 h 5507299"/>
                <a:gd name="connsiteX7" fmla="*/ 52307 w 8568113"/>
                <a:gd name="connsiteY7" fmla="*/ 3848 h 5507299"/>
                <a:gd name="connsiteX8" fmla="*/ 29617 w 8568113"/>
                <a:gd name="connsiteY8" fmla="*/ 15883 h 5507299"/>
                <a:gd name="connsiteX0" fmla="*/ 29617 w 8568113"/>
                <a:gd name="connsiteY0" fmla="*/ 15883 h 5507299"/>
                <a:gd name="connsiteX1" fmla="*/ 1090321 w 8568113"/>
                <a:gd name="connsiteY1" fmla="*/ 3883795 h 5507299"/>
                <a:gd name="connsiteX2" fmla="*/ 4891177 w 8568113"/>
                <a:gd name="connsiteY2" fmla="*/ 4828675 h 5507299"/>
                <a:gd name="connsiteX3" fmla="*/ 8568113 w 8568113"/>
                <a:gd name="connsiteY3" fmla="*/ 1531120 h 5507299"/>
                <a:gd name="connsiteX4" fmla="*/ 8558588 w 8568113"/>
                <a:gd name="connsiteY4" fmla="*/ 1514356 h 5507299"/>
                <a:gd name="connsiteX5" fmla="*/ 4860697 w 8568113"/>
                <a:gd name="connsiteY5" fmla="*/ 4764667 h 5507299"/>
                <a:gd name="connsiteX6" fmla="*/ 1181761 w 8568113"/>
                <a:gd name="connsiteY6" fmla="*/ 3917323 h 5507299"/>
                <a:gd name="connsiteX7" fmla="*/ 52307 w 8568113"/>
                <a:gd name="connsiteY7" fmla="*/ 3848 h 5507299"/>
                <a:gd name="connsiteX8" fmla="*/ 29617 w 8568113"/>
                <a:gd name="connsiteY8" fmla="*/ 15883 h 5507299"/>
                <a:gd name="connsiteX0" fmla="*/ 29617 w 8568113"/>
                <a:gd name="connsiteY0" fmla="*/ 15883 h 5507299"/>
                <a:gd name="connsiteX1" fmla="*/ 1090321 w 8568113"/>
                <a:gd name="connsiteY1" fmla="*/ 3883795 h 5507299"/>
                <a:gd name="connsiteX2" fmla="*/ 4891177 w 8568113"/>
                <a:gd name="connsiteY2" fmla="*/ 4828675 h 5507299"/>
                <a:gd name="connsiteX3" fmla="*/ 8568113 w 8568113"/>
                <a:gd name="connsiteY3" fmla="*/ 1531120 h 5507299"/>
                <a:gd name="connsiteX4" fmla="*/ 8558588 w 8568113"/>
                <a:gd name="connsiteY4" fmla="*/ 1514356 h 5507299"/>
                <a:gd name="connsiteX5" fmla="*/ 4860697 w 8568113"/>
                <a:gd name="connsiteY5" fmla="*/ 4764667 h 5507299"/>
                <a:gd name="connsiteX6" fmla="*/ 1181761 w 8568113"/>
                <a:gd name="connsiteY6" fmla="*/ 3917323 h 5507299"/>
                <a:gd name="connsiteX7" fmla="*/ 52307 w 8568113"/>
                <a:gd name="connsiteY7" fmla="*/ 3848 h 5507299"/>
                <a:gd name="connsiteX8" fmla="*/ 29617 w 8568113"/>
                <a:gd name="connsiteY8" fmla="*/ 15883 h 5507299"/>
                <a:gd name="connsiteX0" fmla="*/ 29617 w 8568113"/>
                <a:gd name="connsiteY0" fmla="*/ 15883 h 5507299"/>
                <a:gd name="connsiteX1" fmla="*/ 1090321 w 8568113"/>
                <a:gd name="connsiteY1" fmla="*/ 3883795 h 5507299"/>
                <a:gd name="connsiteX2" fmla="*/ 4891177 w 8568113"/>
                <a:gd name="connsiteY2" fmla="*/ 4828675 h 5507299"/>
                <a:gd name="connsiteX3" fmla="*/ 8568113 w 8568113"/>
                <a:gd name="connsiteY3" fmla="*/ 1531120 h 5507299"/>
                <a:gd name="connsiteX4" fmla="*/ 8558588 w 8568113"/>
                <a:gd name="connsiteY4" fmla="*/ 1514356 h 5507299"/>
                <a:gd name="connsiteX5" fmla="*/ 4860697 w 8568113"/>
                <a:gd name="connsiteY5" fmla="*/ 4764667 h 5507299"/>
                <a:gd name="connsiteX6" fmla="*/ 1562761 w 8568113"/>
                <a:gd name="connsiteY6" fmla="*/ 3383923 h 5507299"/>
                <a:gd name="connsiteX7" fmla="*/ 52307 w 8568113"/>
                <a:gd name="connsiteY7" fmla="*/ 3848 h 5507299"/>
                <a:gd name="connsiteX8" fmla="*/ 29617 w 8568113"/>
                <a:gd name="connsiteY8" fmla="*/ 15883 h 5507299"/>
                <a:gd name="connsiteX0" fmla="*/ 29617 w 8568113"/>
                <a:gd name="connsiteY0" fmla="*/ 15883 h 5507299"/>
                <a:gd name="connsiteX1" fmla="*/ 1090321 w 8568113"/>
                <a:gd name="connsiteY1" fmla="*/ 3883795 h 5507299"/>
                <a:gd name="connsiteX2" fmla="*/ 4891177 w 8568113"/>
                <a:gd name="connsiteY2" fmla="*/ 4828675 h 5507299"/>
                <a:gd name="connsiteX3" fmla="*/ 8568113 w 8568113"/>
                <a:gd name="connsiteY3" fmla="*/ 1531120 h 5507299"/>
                <a:gd name="connsiteX4" fmla="*/ 8558588 w 8568113"/>
                <a:gd name="connsiteY4" fmla="*/ 1514356 h 5507299"/>
                <a:gd name="connsiteX5" fmla="*/ 4860697 w 8568113"/>
                <a:gd name="connsiteY5" fmla="*/ 4764667 h 5507299"/>
                <a:gd name="connsiteX6" fmla="*/ 1102513 w 8568113"/>
                <a:gd name="connsiteY6" fmla="*/ 3807595 h 5507299"/>
                <a:gd name="connsiteX7" fmla="*/ 52307 w 8568113"/>
                <a:gd name="connsiteY7" fmla="*/ 3848 h 5507299"/>
                <a:gd name="connsiteX8" fmla="*/ 29617 w 8568113"/>
                <a:gd name="connsiteY8" fmla="*/ 15883 h 5507299"/>
                <a:gd name="connsiteX0" fmla="*/ 29617 w 8568113"/>
                <a:gd name="connsiteY0" fmla="*/ 15883 h 5507299"/>
                <a:gd name="connsiteX1" fmla="*/ 1090321 w 8568113"/>
                <a:gd name="connsiteY1" fmla="*/ 3883795 h 5507299"/>
                <a:gd name="connsiteX2" fmla="*/ 4891177 w 8568113"/>
                <a:gd name="connsiteY2" fmla="*/ 4828675 h 5507299"/>
                <a:gd name="connsiteX3" fmla="*/ 8568113 w 8568113"/>
                <a:gd name="connsiteY3" fmla="*/ 1531120 h 5507299"/>
                <a:gd name="connsiteX4" fmla="*/ 8558588 w 8568113"/>
                <a:gd name="connsiteY4" fmla="*/ 1514356 h 5507299"/>
                <a:gd name="connsiteX5" fmla="*/ 4860697 w 8568113"/>
                <a:gd name="connsiteY5" fmla="*/ 4764667 h 5507299"/>
                <a:gd name="connsiteX6" fmla="*/ 1102513 w 8568113"/>
                <a:gd name="connsiteY6" fmla="*/ 3807595 h 5507299"/>
                <a:gd name="connsiteX7" fmla="*/ 52307 w 8568113"/>
                <a:gd name="connsiteY7" fmla="*/ 3848 h 5507299"/>
                <a:gd name="connsiteX8" fmla="*/ 29617 w 8568113"/>
                <a:gd name="connsiteY8" fmla="*/ 15883 h 5507299"/>
                <a:gd name="connsiteX0" fmla="*/ 29617 w 8568113"/>
                <a:gd name="connsiteY0" fmla="*/ 15883 h 5507299"/>
                <a:gd name="connsiteX1" fmla="*/ 1090321 w 8568113"/>
                <a:gd name="connsiteY1" fmla="*/ 3883795 h 5507299"/>
                <a:gd name="connsiteX2" fmla="*/ 4891177 w 8568113"/>
                <a:gd name="connsiteY2" fmla="*/ 4828675 h 5507299"/>
                <a:gd name="connsiteX3" fmla="*/ 8568113 w 8568113"/>
                <a:gd name="connsiteY3" fmla="*/ 1531120 h 5507299"/>
                <a:gd name="connsiteX4" fmla="*/ 8558588 w 8568113"/>
                <a:gd name="connsiteY4" fmla="*/ 1514356 h 5507299"/>
                <a:gd name="connsiteX5" fmla="*/ 4860697 w 8568113"/>
                <a:gd name="connsiteY5" fmla="*/ 4764667 h 5507299"/>
                <a:gd name="connsiteX6" fmla="*/ 1102513 w 8568113"/>
                <a:gd name="connsiteY6" fmla="*/ 3807595 h 5507299"/>
                <a:gd name="connsiteX7" fmla="*/ 52307 w 8568113"/>
                <a:gd name="connsiteY7" fmla="*/ 3848 h 5507299"/>
                <a:gd name="connsiteX8" fmla="*/ 29617 w 8568113"/>
                <a:gd name="connsiteY8" fmla="*/ 15883 h 5507299"/>
                <a:gd name="connsiteX0" fmla="*/ 29617 w 8568113"/>
                <a:gd name="connsiteY0" fmla="*/ 15883 h 5507299"/>
                <a:gd name="connsiteX1" fmla="*/ 1090321 w 8568113"/>
                <a:gd name="connsiteY1" fmla="*/ 3883795 h 5507299"/>
                <a:gd name="connsiteX2" fmla="*/ 4891177 w 8568113"/>
                <a:gd name="connsiteY2" fmla="*/ 4828675 h 5507299"/>
                <a:gd name="connsiteX3" fmla="*/ 8568113 w 8568113"/>
                <a:gd name="connsiteY3" fmla="*/ 1531120 h 5507299"/>
                <a:gd name="connsiteX4" fmla="*/ 8558588 w 8568113"/>
                <a:gd name="connsiteY4" fmla="*/ 1514356 h 5507299"/>
                <a:gd name="connsiteX5" fmla="*/ 4714393 w 8568113"/>
                <a:gd name="connsiteY5" fmla="*/ 4822579 h 5507299"/>
                <a:gd name="connsiteX6" fmla="*/ 1102513 w 8568113"/>
                <a:gd name="connsiteY6" fmla="*/ 3807595 h 5507299"/>
                <a:gd name="connsiteX7" fmla="*/ 52307 w 8568113"/>
                <a:gd name="connsiteY7" fmla="*/ 3848 h 5507299"/>
                <a:gd name="connsiteX8" fmla="*/ 29617 w 8568113"/>
                <a:gd name="connsiteY8" fmla="*/ 15883 h 5507299"/>
                <a:gd name="connsiteX0" fmla="*/ 29617 w 8568113"/>
                <a:gd name="connsiteY0" fmla="*/ 15883 h 5507299"/>
                <a:gd name="connsiteX1" fmla="*/ 1090321 w 8568113"/>
                <a:gd name="connsiteY1" fmla="*/ 3883795 h 5507299"/>
                <a:gd name="connsiteX2" fmla="*/ 4891177 w 8568113"/>
                <a:gd name="connsiteY2" fmla="*/ 4828675 h 5507299"/>
                <a:gd name="connsiteX3" fmla="*/ 8568113 w 8568113"/>
                <a:gd name="connsiteY3" fmla="*/ 1531120 h 5507299"/>
                <a:gd name="connsiteX4" fmla="*/ 8558588 w 8568113"/>
                <a:gd name="connsiteY4" fmla="*/ 1514356 h 5507299"/>
                <a:gd name="connsiteX5" fmla="*/ 4714393 w 8568113"/>
                <a:gd name="connsiteY5" fmla="*/ 4822579 h 5507299"/>
                <a:gd name="connsiteX6" fmla="*/ 1102513 w 8568113"/>
                <a:gd name="connsiteY6" fmla="*/ 3807595 h 5507299"/>
                <a:gd name="connsiteX7" fmla="*/ 52307 w 8568113"/>
                <a:gd name="connsiteY7" fmla="*/ 3848 h 5507299"/>
                <a:gd name="connsiteX8" fmla="*/ 29617 w 8568113"/>
                <a:gd name="connsiteY8" fmla="*/ 15883 h 5507299"/>
                <a:gd name="connsiteX0" fmla="*/ 29617 w 8568113"/>
                <a:gd name="connsiteY0" fmla="*/ 15883 h 5507299"/>
                <a:gd name="connsiteX1" fmla="*/ 1090321 w 8568113"/>
                <a:gd name="connsiteY1" fmla="*/ 3883795 h 5507299"/>
                <a:gd name="connsiteX2" fmla="*/ 4891177 w 8568113"/>
                <a:gd name="connsiteY2" fmla="*/ 4828675 h 5507299"/>
                <a:gd name="connsiteX3" fmla="*/ 8568113 w 8568113"/>
                <a:gd name="connsiteY3" fmla="*/ 1531120 h 5507299"/>
                <a:gd name="connsiteX4" fmla="*/ 8558588 w 8568113"/>
                <a:gd name="connsiteY4" fmla="*/ 1514356 h 5507299"/>
                <a:gd name="connsiteX5" fmla="*/ 4714393 w 8568113"/>
                <a:gd name="connsiteY5" fmla="*/ 4822579 h 5507299"/>
                <a:gd name="connsiteX6" fmla="*/ 1102513 w 8568113"/>
                <a:gd name="connsiteY6" fmla="*/ 3807595 h 5507299"/>
                <a:gd name="connsiteX7" fmla="*/ 52307 w 8568113"/>
                <a:gd name="connsiteY7" fmla="*/ 3848 h 5507299"/>
                <a:gd name="connsiteX8" fmla="*/ 29617 w 8568113"/>
                <a:gd name="connsiteY8" fmla="*/ 15883 h 5507299"/>
                <a:gd name="connsiteX0" fmla="*/ 29617 w 8568113"/>
                <a:gd name="connsiteY0" fmla="*/ 15883 h 5507299"/>
                <a:gd name="connsiteX1" fmla="*/ 1090321 w 8568113"/>
                <a:gd name="connsiteY1" fmla="*/ 3883795 h 5507299"/>
                <a:gd name="connsiteX2" fmla="*/ 4891177 w 8568113"/>
                <a:gd name="connsiteY2" fmla="*/ 4828675 h 5507299"/>
                <a:gd name="connsiteX3" fmla="*/ 8568113 w 8568113"/>
                <a:gd name="connsiteY3" fmla="*/ 1531120 h 5507299"/>
                <a:gd name="connsiteX4" fmla="*/ 8558588 w 8568113"/>
                <a:gd name="connsiteY4" fmla="*/ 1514356 h 5507299"/>
                <a:gd name="connsiteX5" fmla="*/ 4714393 w 8568113"/>
                <a:gd name="connsiteY5" fmla="*/ 4822579 h 5507299"/>
                <a:gd name="connsiteX6" fmla="*/ 1102513 w 8568113"/>
                <a:gd name="connsiteY6" fmla="*/ 3807595 h 5507299"/>
                <a:gd name="connsiteX7" fmla="*/ 52307 w 8568113"/>
                <a:gd name="connsiteY7" fmla="*/ 3848 h 5507299"/>
                <a:gd name="connsiteX8" fmla="*/ 29617 w 8568113"/>
                <a:gd name="connsiteY8" fmla="*/ 15883 h 5507299"/>
                <a:gd name="connsiteX0" fmla="*/ 29617 w 8568113"/>
                <a:gd name="connsiteY0" fmla="*/ 15883 h 5507299"/>
                <a:gd name="connsiteX1" fmla="*/ 1090321 w 8568113"/>
                <a:gd name="connsiteY1" fmla="*/ 3883795 h 5507299"/>
                <a:gd name="connsiteX2" fmla="*/ 4891177 w 8568113"/>
                <a:gd name="connsiteY2" fmla="*/ 4828675 h 5507299"/>
                <a:gd name="connsiteX3" fmla="*/ 8568113 w 8568113"/>
                <a:gd name="connsiteY3" fmla="*/ 1531120 h 5507299"/>
                <a:gd name="connsiteX4" fmla="*/ 8558588 w 8568113"/>
                <a:gd name="connsiteY4" fmla="*/ 1514356 h 5507299"/>
                <a:gd name="connsiteX5" fmla="*/ 4714393 w 8568113"/>
                <a:gd name="connsiteY5" fmla="*/ 4822579 h 5507299"/>
                <a:gd name="connsiteX6" fmla="*/ 1081177 w 8568113"/>
                <a:gd name="connsiteY6" fmla="*/ 3819787 h 5507299"/>
                <a:gd name="connsiteX7" fmla="*/ 52307 w 8568113"/>
                <a:gd name="connsiteY7" fmla="*/ 3848 h 5507299"/>
                <a:gd name="connsiteX8" fmla="*/ 29617 w 8568113"/>
                <a:gd name="connsiteY8" fmla="*/ 15883 h 5507299"/>
                <a:gd name="connsiteX0" fmla="*/ 29617 w 8568113"/>
                <a:gd name="connsiteY0" fmla="*/ 15883 h 5507299"/>
                <a:gd name="connsiteX1" fmla="*/ 1090321 w 8568113"/>
                <a:gd name="connsiteY1" fmla="*/ 3883795 h 5507299"/>
                <a:gd name="connsiteX2" fmla="*/ 4891177 w 8568113"/>
                <a:gd name="connsiteY2" fmla="*/ 4828675 h 5507299"/>
                <a:gd name="connsiteX3" fmla="*/ 8568113 w 8568113"/>
                <a:gd name="connsiteY3" fmla="*/ 1531120 h 5507299"/>
                <a:gd name="connsiteX4" fmla="*/ 8558588 w 8568113"/>
                <a:gd name="connsiteY4" fmla="*/ 1514356 h 5507299"/>
                <a:gd name="connsiteX5" fmla="*/ 4693057 w 8568113"/>
                <a:gd name="connsiteY5" fmla="*/ 4840867 h 5507299"/>
                <a:gd name="connsiteX6" fmla="*/ 1081177 w 8568113"/>
                <a:gd name="connsiteY6" fmla="*/ 3819787 h 5507299"/>
                <a:gd name="connsiteX7" fmla="*/ 52307 w 8568113"/>
                <a:gd name="connsiteY7" fmla="*/ 3848 h 5507299"/>
                <a:gd name="connsiteX8" fmla="*/ 29617 w 8568113"/>
                <a:gd name="connsiteY8" fmla="*/ 15883 h 5507299"/>
                <a:gd name="connsiteX0" fmla="*/ 29617 w 8568113"/>
                <a:gd name="connsiteY0" fmla="*/ 15883 h 5507299"/>
                <a:gd name="connsiteX1" fmla="*/ 1090321 w 8568113"/>
                <a:gd name="connsiteY1" fmla="*/ 3883795 h 5507299"/>
                <a:gd name="connsiteX2" fmla="*/ 4891177 w 8568113"/>
                <a:gd name="connsiteY2" fmla="*/ 4828675 h 5507299"/>
                <a:gd name="connsiteX3" fmla="*/ 8568113 w 8568113"/>
                <a:gd name="connsiteY3" fmla="*/ 1531120 h 5507299"/>
                <a:gd name="connsiteX4" fmla="*/ 8558588 w 8568113"/>
                <a:gd name="connsiteY4" fmla="*/ 1514356 h 5507299"/>
                <a:gd name="connsiteX5" fmla="*/ 4693057 w 8568113"/>
                <a:gd name="connsiteY5" fmla="*/ 4840867 h 5507299"/>
                <a:gd name="connsiteX6" fmla="*/ 1081177 w 8568113"/>
                <a:gd name="connsiteY6" fmla="*/ 3819787 h 5507299"/>
                <a:gd name="connsiteX7" fmla="*/ 52307 w 8568113"/>
                <a:gd name="connsiteY7" fmla="*/ 3848 h 5507299"/>
                <a:gd name="connsiteX8" fmla="*/ 29617 w 8568113"/>
                <a:gd name="connsiteY8" fmla="*/ 15883 h 5507299"/>
                <a:gd name="connsiteX0" fmla="*/ 29617 w 8568113"/>
                <a:gd name="connsiteY0" fmla="*/ 15883 h 5507299"/>
                <a:gd name="connsiteX1" fmla="*/ 1090321 w 8568113"/>
                <a:gd name="connsiteY1" fmla="*/ 3883795 h 5507299"/>
                <a:gd name="connsiteX2" fmla="*/ 4891177 w 8568113"/>
                <a:gd name="connsiteY2" fmla="*/ 4828675 h 5507299"/>
                <a:gd name="connsiteX3" fmla="*/ 8568113 w 8568113"/>
                <a:gd name="connsiteY3" fmla="*/ 1531120 h 5507299"/>
                <a:gd name="connsiteX4" fmla="*/ 8558588 w 8568113"/>
                <a:gd name="connsiteY4" fmla="*/ 1514356 h 5507299"/>
                <a:gd name="connsiteX5" fmla="*/ 4693057 w 8568113"/>
                <a:gd name="connsiteY5" fmla="*/ 4840867 h 5507299"/>
                <a:gd name="connsiteX6" fmla="*/ 1081177 w 8568113"/>
                <a:gd name="connsiteY6" fmla="*/ 3819787 h 5507299"/>
                <a:gd name="connsiteX7" fmla="*/ 52307 w 8568113"/>
                <a:gd name="connsiteY7" fmla="*/ 3848 h 5507299"/>
                <a:gd name="connsiteX8" fmla="*/ 29617 w 8568113"/>
                <a:gd name="connsiteY8" fmla="*/ 15883 h 5507299"/>
                <a:gd name="connsiteX0" fmla="*/ 29617 w 8568113"/>
                <a:gd name="connsiteY0" fmla="*/ 15883 h 5507299"/>
                <a:gd name="connsiteX1" fmla="*/ 1090321 w 8568113"/>
                <a:gd name="connsiteY1" fmla="*/ 3883795 h 5507299"/>
                <a:gd name="connsiteX2" fmla="*/ 4891177 w 8568113"/>
                <a:gd name="connsiteY2" fmla="*/ 4828675 h 5507299"/>
                <a:gd name="connsiteX3" fmla="*/ 8568113 w 8568113"/>
                <a:gd name="connsiteY3" fmla="*/ 1531120 h 5507299"/>
                <a:gd name="connsiteX4" fmla="*/ 8558588 w 8568113"/>
                <a:gd name="connsiteY4" fmla="*/ 1514356 h 5507299"/>
                <a:gd name="connsiteX5" fmla="*/ 4693057 w 8568113"/>
                <a:gd name="connsiteY5" fmla="*/ 4840867 h 5507299"/>
                <a:gd name="connsiteX6" fmla="*/ 1081177 w 8568113"/>
                <a:gd name="connsiteY6" fmla="*/ 3819787 h 5507299"/>
                <a:gd name="connsiteX7" fmla="*/ 52307 w 8568113"/>
                <a:gd name="connsiteY7" fmla="*/ 3848 h 5507299"/>
                <a:gd name="connsiteX8" fmla="*/ 29617 w 8568113"/>
                <a:gd name="connsiteY8" fmla="*/ 15883 h 5507299"/>
                <a:gd name="connsiteX0" fmla="*/ 29617 w 8568113"/>
                <a:gd name="connsiteY0" fmla="*/ 15883 h 5507299"/>
                <a:gd name="connsiteX1" fmla="*/ 1090321 w 8568113"/>
                <a:gd name="connsiteY1" fmla="*/ 3883795 h 5507299"/>
                <a:gd name="connsiteX2" fmla="*/ 4891177 w 8568113"/>
                <a:gd name="connsiteY2" fmla="*/ 4828675 h 5507299"/>
                <a:gd name="connsiteX3" fmla="*/ 8568113 w 8568113"/>
                <a:gd name="connsiteY3" fmla="*/ 1531120 h 5507299"/>
                <a:gd name="connsiteX4" fmla="*/ 8558588 w 8568113"/>
                <a:gd name="connsiteY4" fmla="*/ 1514356 h 5507299"/>
                <a:gd name="connsiteX5" fmla="*/ 4693057 w 8568113"/>
                <a:gd name="connsiteY5" fmla="*/ 4840867 h 5507299"/>
                <a:gd name="connsiteX6" fmla="*/ 1081177 w 8568113"/>
                <a:gd name="connsiteY6" fmla="*/ 3819787 h 5507299"/>
                <a:gd name="connsiteX7" fmla="*/ 52307 w 8568113"/>
                <a:gd name="connsiteY7" fmla="*/ 3848 h 5507299"/>
                <a:gd name="connsiteX8" fmla="*/ 29617 w 8568113"/>
                <a:gd name="connsiteY8" fmla="*/ 15883 h 5507299"/>
                <a:gd name="connsiteX0" fmla="*/ 29617 w 8568113"/>
                <a:gd name="connsiteY0" fmla="*/ 15883 h 5507299"/>
                <a:gd name="connsiteX1" fmla="*/ 1090321 w 8568113"/>
                <a:gd name="connsiteY1" fmla="*/ 3883795 h 5507299"/>
                <a:gd name="connsiteX2" fmla="*/ 4891177 w 8568113"/>
                <a:gd name="connsiteY2" fmla="*/ 4828675 h 5507299"/>
                <a:gd name="connsiteX3" fmla="*/ 8568113 w 8568113"/>
                <a:gd name="connsiteY3" fmla="*/ 1531120 h 5507299"/>
                <a:gd name="connsiteX4" fmla="*/ 8558588 w 8568113"/>
                <a:gd name="connsiteY4" fmla="*/ 1514356 h 5507299"/>
                <a:gd name="connsiteX5" fmla="*/ 4693057 w 8568113"/>
                <a:gd name="connsiteY5" fmla="*/ 4840867 h 5507299"/>
                <a:gd name="connsiteX6" fmla="*/ 1037397 w 8568113"/>
                <a:gd name="connsiteY6" fmla="*/ 3773790 h 5507299"/>
                <a:gd name="connsiteX7" fmla="*/ 52307 w 8568113"/>
                <a:gd name="connsiteY7" fmla="*/ 3848 h 5507299"/>
                <a:gd name="connsiteX8" fmla="*/ 29617 w 8568113"/>
                <a:gd name="connsiteY8" fmla="*/ 15883 h 5507299"/>
                <a:gd name="connsiteX0" fmla="*/ 29617 w 8568113"/>
                <a:gd name="connsiteY0" fmla="*/ 15883 h 5507299"/>
                <a:gd name="connsiteX1" fmla="*/ 1090321 w 8568113"/>
                <a:gd name="connsiteY1" fmla="*/ 3883795 h 5507299"/>
                <a:gd name="connsiteX2" fmla="*/ 4891177 w 8568113"/>
                <a:gd name="connsiteY2" fmla="*/ 4828675 h 5507299"/>
                <a:gd name="connsiteX3" fmla="*/ 8568113 w 8568113"/>
                <a:gd name="connsiteY3" fmla="*/ 1531120 h 5507299"/>
                <a:gd name="connsiteX4" fmla="*/ 8558588 w 8568113"/>
                <a:gd name="connsiteY4" fmla="*/ 1514356 h 5507299"/>
                <a:gd name="connsiteX5" fmla="*/ 4693057 w 8568113"/>
                <a:gd name="connsiteY5" fmla="*/ 4840867 h 5507299"/>
                <a:gd name="connsiteX6" fmla="*/ 1037397 w 8568113"/>
                <a:gd name="connsiteY6" fmla="*/ 3773790 h 5507299"/>
                <a:gd name="connsiteX7" fmla="*/ 52307 w 8568113"/>
                <a:gd name="connsiteY7" fmla="*/ 3848 h 5507299"/>
                <a:gd name="connsiteX8" fmla="*/ 29617 w 8568113"/>
                <a:gd name="connsiteY8" fmla="*/ 15883 h 5507299"/>
                <a:gd name="connsiteX0" fmla="*/ 29617 w 8568113"/>
                <a:gd name="connsiteY0" fmla="*/ 15883 h 5507299"/>
                <a:gd name="connsiteX1" fmla="*/ 1090321 w 8568113"/>
                <a:gd name="connsiteY1" fmla="*/ 3883795 h 5507299"/>
                <a:gd name="connsiteX2" fmla="*/ 4891177 w 8568113"/>
                <a:gd name="connsiteY2" fmla="*/ 4828675 h 5507299"/>
                <a:gd name="connsiteX3" fmla="*/ 8568113 w 8568113"/>
                <a:gd name="connsiteY3" fmla="*/ 1531120 h 5507299"/>
                <a:gd name="connsiteX4" fmla="*/ 8558588 w 8568113"/>
                <a:gd name="connsiteY4" fmla="*/ 1514356 h 5507299"/>
                <a:gd name="connsiteX5" fmla="*/ 4693057 w 8568113"/>
                <a:gd name="connsiteY5" fmla="*/ 4840867 h 5507299"/>
                <a:gd name="connsiteX6" fmla="*/ 1037397 w 8568113"/>
                <a:gd name="connsiteY6" fmla="*/ 3773790 h 5507299"/>
                <a:gd name="connsiteX7" fmla="*/ 52307 w 8568113"/>
                <a:gd name="connsiteY7" fmla="*/ 3848 h 5507299"/>
                <a:gd name="connsiteX8" fmla="*/ 29617 w 8568113"/>
                <a:gd name="connsiteY8" fmla="*/ 15883 h 5507299"/>
                <a:gd name="connsiteX0" fmla="*/ 29617 w 8568113"/>
                <a:gd name="connsiteY0" fmla="*/ 15883 h 5507299"/>
                <a:gd name="connsiteX1" fmla="*/ 1090321 w 8568113"/>
                <a:gd name="connsiteY1" fmla="*/ 3883795 h 5507299"/>
                <a:gd name="connsiteX2" fmla="*/ 4891177 w 8568113"/>
                <a:gd name="connsiteY2" fmla="*/ 4828675 h 5507299"/>
                <a:gd name="connsiteX3" fmla="*/ 8568113 w 8568113"/>
                <a:gd name="connsiteY3" fmla="*/ 1531120 h 5507299"/>
                <a:gd name="connsiteX4" fmla="*/ 8558588 w 8568113"/>
                <a:gd name="connsiteY4" fmla="*/ 1514356 h 5507299"/>
                <a:gd name="connsiteX5" fmla="*/ 4693057 w 8568113"/>
                <a:gd name="connsiteY5" fmla="*/ 4840867 h 5507299"/>
                <a:gd name="connsiteX6" fmla="*/ 1037397 w 8568113"/>
                <a:gd name="connsiteY6" fmla="*/ 3773790 h 5507299"/>
                <a:gd name="connsiteX7" fmla="*/ 52307 w 8568113"/>
                <a:gd name="connsiteY7" fmla="*/ 3848 h 5507299"/>
                <a:gd name="connsiteX8" fmla="*/ 29617 w 8568113"/>
                <a:gd name="connsiteY8" fmla="*/ 15883 h 5507299"/>
                <a:gd name="connsiteX0" fmla="*/ 29617 w 8568113"/>
                <a:gd name="connsiteY0" fmla="*/ 15883 h 5507299"/>
                <a:gd name="connsiteX1" fmla="*/ 1090321 w 8568113"/>
                <a:gd name="connsiteY1" fmla="*/ 3883795 h 5507299"/>
                <a:gd name="connsiteX2" fmla="*/ 4891177 w 8568113"/>
                <a:gd name="connsiteY2" fmla="*/ 4828675 h 5507299"/>
                <a:gd name="connsiteX3" fmla="*/ 8568113 w 8568113"/>
                <a:gd name="connsiteY3" fmla="*/ 1531120 h 5507299"/>
                <a:gd name="connsiteX4" fmla="*/ 8558588 w 8568113"/>
                <a:gd name="connsiteY4" fmla="*/ 1514356 h 5507299"/>
                <a:gd name="connsiteX5" fmla="*/ 4693057 w 8568113"/>
                <a:gd name="connsiteY5" fmla="*/ 4840867 h 5507299"/>
                <a:gd name="connsiteX6" fmla="*/ 1037397 w 8568113"/>
                <a:gd name="connsiteY6" fmla="*/ 3773790 h 5507299"/>
                <a:gd name="connsiteX7" fmla="*/ 52307 w 8568113"/>
                <a:gd name="connsiteY7" fmla="*/ 3848 h 5507299"/>
                <a:gd name="connsiteX8" fmla="*/ 29617 w 8568113"/>
                <a:gd name="connsiteY8" fmla="*/ 15883 h 5507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568113" h="5507299">
                  <a:moveTo>
                    <a:pt x="29617" y="15883"/>
                  </a:moveTo>
                  <a:cubicBezTo>
                    <a:pt x="0" y="1035497"/>
                    <a:pt x="280061" y="3081663"/>
                    <a:pt x="1090321" y="3883795"/>
                  </a:cubicBezTo>
                  <a:cubicBezTo>
                    <a:pt x="1836573" y="4567055"/>
                    <a:pt x="2998702" y="5507299"/>
                    <a:pt x="4891177" y="4828675"/>
                  </a:cubicBezTo>
                  <a:cubicBezTo>
                    <a:pt x="6783652" y="4150051"/>
                    <a:pt x="7941749" y="2555248"/>
                    <a:pt x="8568113" y="1531120"/>
                  </a:cubicBezTo>
                  <a:cubicBezTo>
                    <a:pt x="8567319" y="1503307"/>
                    <a:pt x="8559382" y="1542169"/>
                    <a:pt x="8558588" y="1514356"/>
                  </a:cubicBezTo>
                  <a:cubicBezTo>
                    <a:pt x="7340439" y="3423853"/>
                    <a:pt x="5935736" y="4458661"/>
                    <a:pt x="4693057" y="4840867"/>
                  </a:cubicBezTo>
                  <a:cubicBezTo>
                    <a:pt x="3682026" y="5152969"/>
                    <a:pt x="2326475" y="5125044"/>
                    <a:pt x="1037397" y="3773790"/>
                  </a:cubicBezTo>
                  <a:cubicBezTo>
                    <a:pt x="138463" y="2763912"/>
                    <a:pt x="96970" y="741717"/>
                    <a:pt x="52307" y="3848"/>
                  </a:cubicBezTo>
                  <a:cubicBezTo>
                    <a:pt x="53478" y="0"/>
                    <a:pt x="37180" y="11871"/>
                    <a:pt x="29617" y="15883"/>
                  </a:cubicBezTo>
                  <a:close/>
                </a:path>
              </a:pathLst>
            </a:custGeom>
            <a:gradFill>
              <a:gsLst>
                <a:gs pos="0">
                  <a:schemeClr val="tx2">
                    <a:lumMod val="75000"/>
                    <a:alpha val="10000"/>
                  </a:schemeClr>
                </a:gs>
                <a:gs pos="100000">
                  <a:schemeClr val="tx2">
                    <a:lumMod val="75000"/>
                    <a:alpha val="5000"/>
                  </a:schemeClr>
                </a:gs>
              </a:gsLst>
              <a:lin ang="18900000" scaled="1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black"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fld id="{70B84CB1-1A75-407B-A8DD-D58ECA42B5F9}" type="datetime1">
              <a:rPr lang="en-US" altLang="ko-KR" smtClean="0"/>
              <a:t>2/19/2021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800">
                <a:solidFill>
                  <a:schemeClr val="tx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10424363" y="119232"/>
            <a:ext cx="124609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700" dirty="0" smtClean="0">
                <a:latin typeface="돋움체" panose="020B0609000101010101" pitchFamily="49" charset="-127"/>
                <a:ea typeface="돋움체" panose="020B0609000101010101" pitchFamily="49" charset="-127"/>
              </a:rPr>
              <a:t>○○○</a:t>
            </a:r>
            <a:endParaRPr lang="ko-KR" altLang="en-US" sz="2700" dirty="0">
              <a:latin typeface="돋움체" panose="020B0609000101010101" pitchFamily="49" charset="-127"/>
              <a:ea typeface="돋움체" panose="020B0609000101010101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80834965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55000">
        <p:split orient="vert"/>
      </p:transition>
    </mc:Choice>
    <mc:Fallback xmlns="">
      <p:transition spd="slow" advClick="0" advTm="55000">
        <p:split orient="vert"/>
      </p:transition>
    </mc:Fallback>
  </mc:AlternateContent>
  <p:hf hdr="0" ftr="0" dt="0"/>
  <p:txStyles>
    <p:titleStyle>
      <a:lvl1pPr algn="l" defTabSz="914400" rtl="0" eaLnBrk="1" latinLnBrk="1" hangingPunct="1">
        <a:spcBef>
          <a:spcPct val="0"/>
        </a:spcBef>
        <a:buNone/>
        <a:defRPr lang="en-US" sz="3600" b="1" kern="1200" smtClean="0">
          <a:solidFill>
            <a:schemeClr val="tx1"/>
          </a:solidFill>
          <a:latin typeface="+mj-lt"/>
          <a:ea typeface="+mj-ea"/>
          <a:cs typeface="+mj-cs"/>
        </a:defRPr>
      </a:lvl1pPr>
      <a:lvl2pPr eaLnBrk="1" latinLnBrk="1" hangingPunct="1">
        <a:defRPr>
          <a:solidFill>
            <a:schemeClr val="tx2"/>
          </a:solidFill>
        </a:defRPr>
      </a:lvl2pPr>
      <a:lvl3pPr eaLnBrk="1" latinLnBrk="1" hangingPunct="1">
        <a:defRPr>
          <a:solidFill>
            <a:schemeClr val="tx2"/>
          </a:solidFill>
        </a:defRPr>
      </a:lvl3pPr>
      <a:lvl4pPr eaLnBrk="1" latinLnBrk="1" hangingPunct="1">
        <a:defRPr>
          <a:solidFill>
            <a:schemeClr val="tx2"/>
          </a:solidFill>
        </a:defRPr>
      </a:lvl4pPr>
      <a:lvl5pPr eaLnBrk="1" latinLnBrk="1" hangingPunct="1">
        <a:defRPr>
          <a:solidFill>
            <a:schemeClr val="tx2"/>
          </a:solidFill>
        </a:defRPr>
      </a:lvl5pPr>
      <a:lvl6pPr eaLnBrk="1" latinLnBrk="1" hangingPunct="1">
        <a:defRPr>
          <a:solidFill>
            <a:schemeClr val="tx2"/>
          </a:solidFill>
        </a:defRPr>
      </a:lvl6pPr>
      <a:lvl7pPr eaLnBrk="1" latinLnBrk="1" hangingPunct="1">
        <a:defRPr>
          <a:solidFill>
            <a:schemeClr val="tx2"/>
          </a:solidFill>
        </a:defRPr>
      </a:lvl7pPr>
      <a:lvl8pPr eaLnBrk="1" latinLnBrk="1" hangingPunct="1">
        <a:defRPr>
          <a:solidFill>
            <a:schemeClr val="tx2"/>
          </a:solidFill>
        </a:defRPr>
      </a:lvl8pPr>
      <a:lvl9pPr eaLnBrk="1" latin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-test.co.kr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file:///C:\Windows\notepad.exe" TargetMode="Externa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부제목 4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ko-KR" altLang="en-US" sz="3700" dirty="0" smtClean="0">
                <a:latin typeface="돋움체" panose="020B0609000101010101" pitchFamily="49" charset="-127"/>
                <a:ea typeface="돋움체" panose="020B0609000101010101" pitchFamily="49" charset="-127"/>
                <a:hlinkClick r:id="rId3"/>
              </a:rPr>
              <a:t>하이퍼링크</a:t>
            </a:r>
            <a:endParaRPr lang="ko-KR" altLang="en-US" sz="3700" dirty="0">
              <a:latin typeface="돋움체" panose="020B0609000101010101" pitchFamily="49" charset="-127"/>
              <a:ea typeface="돋움체" panose="020B0609000101010101" pitchFamily="49" charset="-127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3392031" y="2217526"/>
            <a:ext cx="5040000" cy="108000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o-KR" altLang="en-US" sz="56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궁서체" panose="02030609000101010101" pitchFamily="17" charset="-127"/>
                <a:ea typeface="궁서체" panose="02030609000101010101" pitchFamily="17" charset="-127"/>
              </a:rPr>
              <a:t>정보문화지수</a:t>
            </a:r>
            <a:endParaRPr lang="en-US" altLang="ko-KR" sz="5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궁서체" panose="02030609000101010101" pitchFamily="17" charset="-127"/>
              <a:ea typeface="궁서체" panose="02030609000101010101" pitchFamily="17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97131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5000">
        <p:split orient="vert"/>
      </p:transition>
    </mc:Choice>
    <mc:Fallback xmlns="">
      <p:transition spd="slow" advClick="0" advTm="55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sz="5600" dirty="0" smtClean="0">
                <a:latin typeface="돋움체" panose="020B0609000101010101" pitchFamily="49" charset="-127"/>
                <a:ea typeface="돋움체" panose="020B0609000101010101" pitchFamily="49" charset="-127"/>
              </a:rPr>
              <a:t>정보문화지수의 개념</a:t>
            </a:r>
            <a:endParaRPr lang="ko-KR" altLang="en-US" sz="5600" dirty="0">
              <a:latin typeface="돋움체" panose="020B0609000101010101" pitchFamily="49" charset="-127"/>
              <a:ea typeface="돋움체" panose="020B0609000101010101" pitchFamily="49" charset="-127"/>
            </a:endParaRPr>
          </a:p>
        </p:txBody>
      </p:sp>
      <p:sp>
        <p:nvSpPr>
          <p:cNvPr id="6" name="내용 개체 틀 5"/>
          <p:cNvSpPr>
            <a:spLocks noGrp="1"/>
          </p:cNvSpPr>
          <p:nvPr>
            <p:ph sz="half" idx="1"/>
          </p:nvPr>
        </p:nvSpPr>
        <p:spPr>
          <a:xfrm>
            <a:off x="897835" y="1848679"/>
            <a:ext cx="5384800" cy="3617841"/>
          </a:xfrm>
        </p:spPr>
        <p:txBody>
          <a:bodyPr>
            <a:noAutofit/>
          </a:bodyPr>
          <a:lstStyle/>
          <a:p>
            <a:pPr fontAlgn="base">
              <a:lnSpc>
                <a:spcPts val="2900"/>
              </a:lnSpc>
              <a:buSzPct val="85000"/>
              <a:buFont typeface="바탕체" panose="02030609000101010101" pitchFamily="17" charset="-127"/>
              <a:buChar char="※"/>
            </a:pPr>
            <a:r>
              <a:rPr lang="ko-KR" altLang="en-US" sz="2500" b="1" dirty="0">
                <a:latin typeface="바탕체" panose="02030609000101010101" pitchFamily="17" charset="-127"/>
                <a:ea typeface="바탕체" panose="02030609000101010101" pitchFamily="17" charset="-127"/>
              </a:rPr>
              <a:t>진</a:t>
            </a:r>
          </a:p>
          <a:p>
            <a:pPr lvl="1" fontAlgn="base">
              <a:lnSpc>
                <a:spcPts val="2900"/>
              </a:lnSpc>
            </a:pPr>
            <a:r>
              <a:rPr lang="ko-KR" altLang="en-US" sz="2000" b="1" dirty="0">
                <a:latin typeface="바탕체" panose="02030609000101010101" pitchFamily="17" charset="-127"/>
                <a:ea typeface="바탕체" panose="02030609000101010101" pitchFamily="17" charset="-127"/>
              </a:rPr>
              <a:t>인식적 </a:t>
            </a:r>
            <a:r>
              <a:rPr lang="ko-KR" altLang="en-US" sz="2000" b="1" dirty="0" smtClean="0">
                <a:latin typeface="바탕체" panose="02030609000101010101" pitchFamily="17" charset="-127"/>
                <a:ea typeface="바탕체" panose="02030609000101010101" pitchFamily="17" charset="-127"/>
              </a:rPr>
              <a:t>측면 </a:t>
            </a:r>
            <a:r>
              <a:rPr lang="ko-KR" altLang="en-US" sz="2000" b="1" dirty="0">
                <a:latin typeface="바탕체" panose="02030609000101010101" pitchFamily="17" charset="-127"/>
                <a:ea typeface="바탕체" panose="02030609000101010101" pitchFamily="17" charset="-127"/>
              </a:rPr>
              <a:t>역량</a:t>
            </a:r>
            <a:r>
              <a:rPr lang="en-US" altLang="ko-KR" sz="2000" b="1" dirty="0">
                <a:latin typeface="바탕체" panose="02030609000101010101" pitchFamily="17" charset="-127"/>
                <a:ea typeface="바탕체" panose="02030609000101010101" pitchFamily="17" charset="-127"/>
              </a:rPr>
              <a:t>-</a:t>
            </a:r>
            <a:r>
              <a:rPr lang="ko-KR" altLang="en-US" sz="2000" b="1" dirty="0" err="1">
                <a:latin typeface="바탕체" panose="02030609000101010101" pitchFamily="17" charset="-127"/>
                <a:ea typeface="바탕체" panose="02030609000101010101" pitchFamily="17" charset="-127"/>
              </a:rPr>
              <a:t>정보역량</a:t>
            </a:r>
            <a:endParaRPr lang="ko-KR" altLang="en-US" sz="2000" b="1" dirty="0">
              <a:latin typeface="바탕체" panose="02030609000101010101" pitchFamily="17" charset="-127"/>
              <a:ea typeface="바탕체" panose="02030609000101010101" pitchFamily="17" charset="-127"/>
            </a:endParaRPr>
          </a:p>
          <a:p>
            <a:pPr fontAlgn="base">
              <a:lnSpc>
                <a:spcPts val="2900"/>
              </a:lnSpc>
              <a:buSzPct val="85000"/>
              <a:buFont typeface="바탕체" panose="02030609000101010101" pitchFamily="17" charset="-127"/>
              <a:buChar char="※"/>
            </a:pPr>
            <a:r>
              <a:rPr lang="ko-KR" altLang="en-US" sz="2500" b="1" dirty="0">
                <a:latin typeface="바탕체" panose="02030609000101010101" pitchFamily="17" charset="-127"/>
                <a:ea typeface="바탕체" panose="02030609000101010101" pitchFamily="17" charset="-127"/>
              </a:rPr>
              <a:t>선</a:t>
            </a:r>
          </a:p>
          <a:p>
            <a:pPr lvl="1" fontAlgn="base">
              <a:lnSpc>
                <a:spcPts val="2900"/>
              </a:lnSpc>
            </a:pPr>
            <a:r>
              <a:rPr lang="ko-KR" altLang="en-US" sz="2000" b="1" dirty="0">
                <a:latin typeface="바탕체" panose="02030609000101010101" pitchFamily="17" charset="-127"/>
                <a:ea typeface="바탕체" panose="02030609000101010101" pitchFamily="17" charset="-127"/>
              </a:rPr>
              <a:t>도덕적 측면 </a:t>
            </a:r>
            <a:r>
              <a:rPr lang="ko-KR" altLang="en-US" sz="2000" b="1" dirty="0" err="1">
                <a:latin typeface="바탕체" panose="02030609000101010101" pitchFamily="17" charset="-127"/>
                <a:ea typeface="바탕체" panose="02030609000101010101" pitchFamily="17" charset="-127"/>
              </a:rPr>
              <a:t>선의지</a:t>
            </a:r>
            <a:r>
              <a:rPr lang="en-US" altLang="ko-KR" sz="2000" b="1" dirty="0">
                <a:latin typeface="바탕체" panose="02030609000101010101" pitchFamily="17" charset="-127"/>
                <a:ea typeface="바탕체" panose="02030609000101010101" pitchFamily="17" charset="-127"/>
              </a:rPr>
              <a:t>-</a:t>
            </a:r>
            <a:r>
              <a:rPr lang="ko-KR" altLang="en-US" sz="2000" b="1" dirty="0">
                <a:latin typeface="바탕체" panose="02030609000101010101" pitchFamily="17" charset="-127"/>
                <a:ea typeface="바탕체" panose="02030609000101010101" pitchFamily="17" charset="-127"/>
              </a:rPr>
              <a:t>정보윤리</a:t>
            </a:r>
          </a:p>
          <a:p>
            <a:pPr fontAlgn="base">
              <a:lnSpc>
                <a:spcPts val="2900"/>
              </a:lnSpc>
              <a:buSzPct val="85000"/>
              <a:buFont typeface="바탕체" panose="02030609000101010101" pitchFamily="17" charset="-127"/>
              <a:buChar char="※"/>
            </a:pPr>
            <a:r>
              <a:rPr lang="ko-KR" altLang="en-US" sz="2500" b="1" dirty="0">
                <a:latin typeface="바탕체" panose="02030609000101010101" pitchFamily="17" charset="-127"/>
                <a:ea typeface="바탕체" panose="02030609000101010101" pitchFamily="17" charset="-127"/>
              </a:rPr>
              <a:t>미</a:t>
            </a:r>
          </a:p>
          <a:p>
            <a:pPr lvl="1" fontAlgn="base">
              <a:lnSpc>
                <a:spcPts val="2900"/>
              </a:lnSpc>
            </a:pPr>
            <a:r>
              <a:rPr lang="ko-KR" altLang="en-US" sz="2000" b="1" dirty="0">
                <a:latin typeface="바탕체" panose="02030609000101010101" pitchFamily="17" charset="-127"/>
                <a:ea typeface="바탕체" panose="02030609000101010101" pitchFamily="17" charset="-127"/>
              </a:rPr>
              <a:t>심미적 측면 감성</a:t>
            </a:r>
            <a:r>
              <a:rPr lang="en-US" altLang="ko-KR" sz="2000" b="1" dirty="0">
                <a:latin typeface="바탕체" panose="02030609000101010101" pitchFamily="17" charset="-127"/>
                <a:ea typeface="바탕체" panose="02030609000101010101" pitchFamily="17" charset="-127"/>
              </a:rPr>
              <a:t>-</a:t>
            </a:r>
            <a:r>
              <a:rPr lang="ko-KR" altLang="en-US" sz="2000" b="1" dirty="0" err="1">
                <a:latin typeface="바탕체" panose="02030609000101010101" pitchFamily="17" charset="-127"/>
                <a:ea typeface="바탕체" panose="02030609000101010101" pitchFamily="17" charset="-127"/>
              </a:rPr>
              <a:t>정보감성</a:t>
            </a:r>
            <a:endParaRPr lang="ko-KR" altLang="en-US" sz="2000" b="1" dirty="0">
              <a:latin typeface="바탕체" panose="02030609000101010101" pitchFamily="17" charset="-127"/>
              <a:ea typeface="바탕체" panose="02030609000101010101" pitchFamily="17" charset="-127"/>
            </a:endParaRPr>
          </a:p>
          <a:p>
            <a:pPr fontAlgn="base">
              <a:lnSpc>
                <a:spcPts val="2900"/>
              </a:lnSpc>
              <a:buSzPct val="85000"/>
              <a:buFont typeface="바탕체" panose="02030609000101010101" pitchFamily="17" charset="-127"/>
              <a:buChar char="※"/>
            </a:pPr>
            <a:r>
              <a:rPr lang="ko-KR" altLang="en-US" sz="2500" b="1" dirty="0">
                <a:latin typeface="바탕체" panose="02030609000101010101" pitchFamily="17" charset="-127"/>
                <a:ea typeface="바탕체" panose="02030609000101010101" pitchFamily="17" charset="-127"/>
              </a:rPr>
              <a:t>행</a:t>
            </a:r>
          </a:p>
          <a:p>
            <a:pPr lvl="1" fontAlgn="base">
              <a:lnSpc>
                <a:spcPts val="2900"/>
              </a:lnSpc>
            </a:pPr>
            <a:r>
              <a:rPr lang="ko-KR" altLang="en-US" sz="2000" b="1" dirty="0">
                <a:latin typeface="바탕체" panose="02030609000101010101" pitchFamily="17" charset="-127"/>
                <a:ea typeface="바탕체" panose="02030609000101010101" pitchFamily="17" charset="-127"/>
              </a:rPr>
              <a:t>행동적 측면 실천</a:t>
            </a:r>
            <a:r>
              <a:rPr lang="en-US" altLang="ko-KR" sz="2000" b="1" dirty="0">
                <a:latin typeface="바탕체" panose="02030609000101010101" pitchFamily="17" charset="-127"/>
                <a:ea typeface="바탕체" panose="02030609000101010101" pitchFamily="17" charset="-127"/>
              </a:rPr>
              <a:t>-</a:t>
            </a:r>
            <a:r>
              <a:rPr lang="ko-KR" altLang="en-US" sz="2000" b="1" dirty="0" err="1">
                <a:latin typeface="바탕체" panose="02030609000101010101" pitchFamily="17" charset="-127"/>
                <a:ea typeface="바탕체" panose="02030609000101010101" pitchFamily="17" charset="-127"/>
              </a:rPr>
              <a:t>정보실천</a:t>
            </a:r>
            <a:endParaRPr lang="ko-KR" altLang="en-US" sz="2000" b="1" dirty="0">
              <a:latin typeface="바탕체" panose="02030609000101010101" pitchFamily="17" charset="-127"/>
              <a:ea typeface="바탕체" panose="02030609000101010101" pitchFamily="17" charset="-127"/>
            </a:endParaRPr>
          </a:p>
          <a:p>
            <a:pPr>
              <a:lnSpc>
                <a:spcPts val="2900"/>
              </a:lnSpc>
            </a:pPr>
            <a:endParaRPr lang="ko-KR" altLang="en-US" b="1" dirty="0">
              <a:latin typeface="바탕체" panose="02030609000101010101" pitchFamily="17" charset="-127"/>
              <a:ea typeface="바탕체" panose="02030609000101010101" pitchFamily="17" charset="-127"/>
            </a:endParaRPr>
          </a:p>
        </p:txBody>
      </p:sp>
      <p:pic>
        <p:nvPicPr>
          <p:cNvPr id="8" name="내용 개체 틀 7"/>
          <p:cNvPicPr preferRelativeResize="0">
            <a:picLocks noGrp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2579" y="2226520"/>
            <a:ext cx="3600000" cy="3240000"/>
          </a:xfrm>
        </p:spPr>
      </p:pic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8003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5000">
        <p:split orient="vert"/>
      </p:transition>
    </mc:Choice>
    <mc:Fallback xmlns="">
      <p:transition spd="slow" advClick="0" advTm="55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ko-KR" altLang="en-US" sz="5600" dirty="0">
                <a:latin typeface="돋움체" panose="020B0609000101010101" pitchFamily="49" charset="-127"/>
                <a:ea typeface="돋움체" panose="020B0609000101010101" pitchFamily="49" charset="-127"/>
              </a:rPr>
              <a:t>정보문화지수의 </a:t>
            </a:r>
            <a:r>
              <a:rPr lang="ko-KR" altLang="en-US" sz="5600" dirty="0" smtClean="0">
                <a:latin typeface="돋움체" panose="020B0609000101010101" pitchFamily="49" charset="-127"/>
                <a:ea typeface="돋움체" panose="020B0609000101010101" pitchFamily="49" charset="-127"/>
              </a:rPr>
              <a:t>분류</a:t>
            </a:r>
            <a:endParaRPr lang="ko-KR" altLang="en-US" sz="5600" dirty="0">
              <a:latin typeface="돋움체" panose="020B0609000101010101" pitchFamily="49" charset="-127"/>
              <a:ea typeface="돋움체" panose="020B0609000101010101" pitchFamily="49" charset="-127"/>
            </a:endParaRPr>
          </a:p>
        </p:txBody>
      </p:sp>
      <p:graphicFrame>
        <p:nvGraphicFramePr>
          <p:cNvPr id="5" name="내용 개체 틀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23338411"/>
              </p:ext>
            </p:extLst>
          </p:nvPr>
        </p:nvGraphicFramePr>
        <p:xfrm>
          <a:off x="619539" y="1759641"/>
          <a:ext cx="10972800" cy="42634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53478">
                  <a:extLst>
                    <a:ext uri="{9D8B030D-6E8A-4147-A177-3AD203B41FA5}">
                      <a16:colId xmlns:a16="http://schemas.microsoft.com/office/drawing/2014/main" val="3382585508"/>
                    </a:ext>
                  </a:extLst>
                </a:gridCol>
                <a:gridCol w="3332922">
                  <a:extLst>
                    <a:ext uri="{9D8B030D-6E8A-4147-A177-3AD203B41FA5}">
                      <a16:colId xmlns:a16="http://schemas.microsoft.com/office/drawing/2014/main" val="387016600"/>
                    </a:ext>
                  </a:extLst>
                </a:gridCol>
                <a:gridCol w="2054087">
                  <a:extLst>
                    <a:ext uri="{9D8B030D-6E8A-4147-A177-3AD203B41FA5}">
                      <a16:colId xmlns:a16="http://schemas.microsoft.com/office/drawing/2014/main" val="2787401388"/>
                    </a:ext>
                  </a:extLst>
                </a:gridCol>
                <a:gridCol w="3432313">
                  <a:extLst>
                    <a:ext uri="{9D8B030D-6E8A-4147-A177-3AD203B41FA5}">
                      <a16:colId xmlns:a16="http://schemas.microsoft.com/office/drawing/2014/main" val="3755627325"/>
                    </a:ext>
                  </a:extLst>
                </a:gridCol>
              </a:tblGrid>
              <a:tr h="852695">
                <a:tc rowSpan="3">
                  <a:txBody>
                    <a:bodyPr/>
                    <a:lstStyle/>
                    <a:p>
                      <a:pPr algn="ctr" latinLnBrk="1"/>
                      <a:r>
                        <a:rPr lang="ko-KR" altLang="en-US" sz="2800" dirty="0" err="1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정보역량</a:t>
                      </a:r>
                      <a:endParaRPr lang="ko-KR" altLang="en-US" sz="28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8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정보이용</a:t>
                      </a:r>
                      <a:endParaRPr lang="ko-KR" altLang="en-US" sz="28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 rowSpan="3">
                  <a:txBody>
                    <a:bodyPr/>
                    <a:lstStyle/>
                    <a:p>
                      <a:pPr algn="ctr" latinLnBrk="1"/>
                      <a:r>
                        <a:rPr lang="ko-KR" altLang="en-US" sz="28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정보윤리</a:t>
                      </a:r>
                      <a:endParaRPr lang="ko-KR" altLang="en-US" sz="28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800" dirty="0" err="1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정보예절</a:t>
                      </a:r>
                      <a:endParaRPr lang="ko-KR" altLang="en-US" sz="28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2034220026"/>
                  </a:ext>
                </a:extLst>
              </a:tr>
              <a:tr h="852695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800" dirty="0" err="1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정보소통</a:t>
                      </a:r>
                      <a:endParaRPr lang="ko-KR" altLang="en-US" sz="28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800" dirty="0" err="1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정보규범</a:t>
                      </a:r>
                      <a:endParaRPr lang="ko-KR" altLang="en-US" sz="28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98157099"/>
                  </a:ext>
                </a:extLst>
              </a:tr>
              <a:tr h="852695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800" dirty="0" err="1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정보조절</a:t>
                      </a:r>
                      <a:endParaRPr lang="ko-KR" altLang="en-US" sz="28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800" dirty="0" err="1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온라인신뢰</a:t>
                      </a:r>
                      <a:endParaRPr lang="ko-KR" altLang="en-US" sz="28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3071219"/>
                  </a:ext>
                </a:extLst>
              </a:tr>
              <a:tr h="852695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2800" dirty="0" err="1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정보감상</a:t>
                      </a:r>
                      <a:endParaRPr lang="ko-KR" altLang="en-US" sz="28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800" dirty="0" err="1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디지털감각</a:t>
                      </a:r>
                      <a:endParaRPr lang="ko-KR" altLang="en-US" sz="28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2800" dirty="0" err="1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정보실천</a:t>
                      </a:r>
                      <a:endParaRPr lang="ko-KR" altLang="en-US" sz="28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800" dirty="0" err="1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정보생활</a:t>
                      </a:r>
                      <a:endParaRPr lang="ko-KR" altLang="en-US" sz="28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82432442"/>
                  </a:ext>
                </a:extLst>
              </a:tr>
              <a:tr h="852695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800" dirty="0" err="1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전서공유</a:t>
                      </a:r>
                      <a:endParaRPr lang="ko-KR" altLang="en-US" sz="28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8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온라인 사회참여</a:t>
                      </a:r>
                      <a:endParaRPr lang="ko-KR" altLang="en-US" sz="28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065171486"/>
                  </a:ext>
                </a:extLst>
              </a:tr>
            </a:tbl>
          </a:graphicData>
        </a:graphic>
      </p:graphicFrame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0803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5000">
        <p:split orient="vert"/>
      </p:transition>
    </mc:Choice>
    <mc:Fallback xmlns="">
      <p:transition spd="slow" advClick="0" advTm="55000">
        <p:split orient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6">
                <a:lumMod val="0"/>
                <a:lumOff val="100000"/>
              </a:schemeClr>
            </a:gs>
            <a:gs pos="35000">
              <a:schemeClr val="accent6">
                <a:lumMod val="0"/>
                <a:lumOff val="100000"/>
              </a:schemeClr>
            </a:gs>
            <a:gs pos="100000">
              <a:schemeClr val="accent6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11</a:t>
            </a:fld>
            <a:endParaRPr lang="en-US" dirty="0"/>
          </a:p>
        </p:txBody>
      </p:sp>
      <p:grpSp>
        <p:nvGrpSpPr>
          <p:cNvPr id="24" name="그룹 23"/>
          <p:cNvGrpSpPr/>
          <p:nvPr/>
        </p:nvGrpSpPr>
        <p:grpSpPr>
          <a:xfrm>
            <a:off x="2186609" y="418913"/>
            <a:ext cx="8280000" cy="6120000"/>
            <a:chOff x="1123122" y="596348"/>
            <a:chExt cx="9929191" cy="5675243"/>
          </a:xfrm>
        </p:grpSpPr>
        <p:sp>
          <p:nvSpPr>
            <p:cNvPr id="3" name="빗면 2"/>
            <p:cNvSpPr/>
            <p:nvPr/>
          </p:nvSpPr>
          <p:spPr>
            <a:xfrm>
              <a:off x="1649896" y="596348"/>
              <a:ext cx="8627165" cy="904461"/>
            </a:xfrm>
            <a:prstGeom prst="bevel">
              <a:avLst/>
            </a:prstGeom>
            <a:blipFill>
              <a:blip r:embed="rId3"/>
              <a:tile tx="0" ty="0" sx="100000" sy="100000" flip="none" algn="tl"/>
            </a:blipFill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dirty="0" smtClean="0"/>
                <a:t>20</a:t>
              </a:r>
              <a:r>
                <a:rPr lang="ko-KR" altLang="en-US" dirty="0" smtClean="0"/>
                <a:t>대 인터넷 이용문화 비율</a:t>
              </a:r>
              <a:endParaRPr lang="ko-KR" altLang="en-US" dirty="0"/>
            </a:p>
          </p:txBody>
        </p:sp>
        <p:sp>
          <p:nvSpPr>
            <p:cNvPr id="4" name="직사각형 3"/>
            <p:cNvSpPr/>
            <p:nvPr/>
          </p:nvSpPr>
          <p:spPr>
            <a:xfrm>
              <a:off x="1123122" y="1719470"/>
              <a:ext cx="9929191" cy="4552121"/>
            </a:xfrm>
            <a:prstGeom prst="rect">
              <a:avLst/>
            </a:prstGeom>
            <a:blipFill>
              <a:blip r:embed="rId4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6" name="직선 연결선 5"/>
            <p:cNvCxnSpPr/>
            <p:nvPr/>
          </p:nvCxnSpPr>
          <p:spPr>
            <a:xfrm>
              <a:off x="2743200" y="5506278"/>
              <a:ext cx="7245626" cy="0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직선 연결선 6"/>
            <p:cNvCxnSpPr/>
            <p:nvPr/>
          </p:nvCxnSpPr>
          <p:spPr>
            <a:xfrm>
              <a:off x="2743200" y="2892286"/>
              <a:ext cx="7245626" cy="0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직선 연결선 7"/>
            <p:cNvCxnSpPr/>
            <p:nvPr/>
          </p:nvCxnSpPr>
          <p:spPr>
            <a:xfrm>
              <a:off x="2743200" y="3763617"/>
              <a:ext cx="7245626" cy="0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연결선 8"/>
            <p:cNvCxnSpPr/>
            <p:nvPr/>
          </p:nvCxnSpPr>
          <p:spPr>
            <a:xfrm>
              <a:off x="2743200" y="4634948"/>
              <a:ext cx="7245626" cy="0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연결선 9"/>
            <p:cNvCxnSpPr/>
            <p:nvPr/>
          </p:nvCxnSpPr>
          <p:spPr>
            <a:xfrm flipV="1">
              <a:off x="2743200" y="2395331"/>
              <a:ext cx="0" cy="3150704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모서리가 둥근 직사각형 11"/>
            <p:cNvSpPr/>
            <p:nvPr/>
          </p:nvSpPr>
          <p:spPr>
            <a:xfrm>
              <a:off x="3498574" y="2663687"/>
              <a:ext cx="1023730" cy="2842591"/>
            </a:xfrm>
            <a:prstGeom prst="roundRect">
              <a:avLst/>
            </a:prstGeom>
            <a:blipFill>
              <a:blip r:embed="rId5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모서리가 둥근 직사각형 12"/>
            <p:cNvSpPr/>
            <p:nvPr/>
          </p:nvSpPr>
          <p:spPr>
            <a:xfrm>
              <a:off x="4982817" y="3120886"/>
              <a:ext cx="1023730" cy="2385392"/>
            </a:xfrm>
            <a:prstGeom prst="roundRect">
              <a:avLst/>
            </a:prstGeom>
            <a:blipFill>
              <a:blip r:embed="rId5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모서리가 둥근 직사각형 13"/>
            <p:cNvSpPr/>
            <p:nvPr/>
          </p:nvSpPr>
          <p:spPr>
            <a:xfrm>
              <a:off x="6467060" y="3289852"/>
              <a:ext cx="1023730" cy="2216426"/>
            </a:xfrm>
            <a:prstGeom prst="roundRect">
              <a:avLst/>
            </a:prstGeom>
            <a:blipFill>
              <a:blip r:embed="rId5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모서리가 둥근 직사각형 14"/>
            <p:cNvSpPr/>
            <p:nvPr/>
          </p:nvSpPr>
          <p:spPr>
            <a:xfrm>
              <a:off x="7951304" y="3848378"/>
              <a:ext cx="1023730" cy="1657900"/>
            </a:xfrm>
            <a:prstGeom prst="roundRect">
              <a:avLst/>
            </a:prstGeom>
            <a:blipFill>
              <a:blip r:embed="rId5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257632" y="5572610"/>
              <a:ext cx="1505616" cy="3424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dirty="0" smtClean="0">
                  <a:solidFill>
                    <a:schemeClr val="bg1"/>
                  </a:solidFill>
                </a:rPr>
                <a:t>정보수집</a:t>
              </a:r>
              <a:endParaRPr lang="ko-KR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687210" y="5572610"/>
              <a:ext cx="1505616" cy="3424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dirty="0" smtClean="0">
                  <a:solidFill>
                    <a:schemeClr val="bg1"/>
                  </a:solidFill>
                </a:rPr>
                <a:t>뉴스</a:t>
              </a:r>
              <a:endParaRPr lang="ko-KR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6226117" y="5572610"/>
              <a:ext cx="1505616" cy="3424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dirty="0" smtClean="0">
                  <a:solidFill>
                    <a:schemeClr val="bg1"/>
                  </a:solidFill>
                </a:rPr>
                <a:t>예약</a:t>
              </a:r>
              <a:endParaRPr lang="ko-KR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7710361" y="5572610"/>
              <a:ext cx="1505616" cy="3424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dirty="0" smtClean="0">
                  <a:solidFill>
                    <a:schemeClr val="bg1"/>
                  </a:solidFill>
                </a:rPr>
                <a:t>금융거래</a:t>
              </a:r>
              <a:endParaRPr lang="ko-KR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727750" y="2707620"/>
              <a:ext cx="113306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dirty="0" smtClean="0">
                  <a:solidFill>
                    <a:schemeClr val="bg1"/>
                  </a:solidFill>
                </a:rPr>
                <a:t>90%</a:t>
              </a:r>
              <a:endParaRPr lang="ko-KR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1727750" y="3578950"/>
              <a:ext cx="113306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dirty="0">
                  <a:solidFill>
                    <a:schemeClr val="bg1"/>
                  </a:solidFill>
                </a:rPr>
                <a:t>6</a:t>
              </a:r>
              <a:r>
                <a:rPr lang="en-US" altLang="ko-KR" dirty="0" smtClean="0">
                  <a:solidFill>
                    <a:schemeClr val="bg1"/>
                  </a:solidFill>
                </a:rPr>
                <a:t>0%</a:t>
              </a:r>
              <a:endParaRPr lang="ko-KR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1727750" y="4450281"/>
              <a:ext cx="113306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dirty="0">
                  <a:solidFill>
                    <a:schemeClr val="bg1"/>
                  </a:solidFill>
                </a:rPr>
                <a:t>3</a:t>
              </a:r>
              <a:r>
                <a:rPr lang="en-US" altLang="ko-KR" dirty="0" smtClean="0">
                  <a:solidFill>
                    <a:schemeClr val="bg1"/>
                  </a:solidFill>
                </a:rPr>
                <a:t>0%</a:t>
              </a:r>
              <a:endParaRPr lang="ko-KR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1727750" y="5321612"/>
              <a:ext cx="113306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dirty="0" smtClean="0">
                  <a:solidFill>
                    <a:schemeClr val="bg1"/>
                  </a:solidFill>
                </a:rPr>
                <a:t>0%</a:t>
              </a:r>
              <a:endParaRPr lang="ko-KR" altLang="en-US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36385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5000">
        <p:split orient="vert"/>
      </p:transition>
    </mc:Choice>
    <mc:Fallback xmlns="">
      <p:transition spd="slow" advClick="0" advTm="55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ko-KR" altLang="en-US" sz="5600" dirty="0">
                <a:latin typeface="굴림체" panose="020B0609000101010101" pitchFamily="49" charset="-127"/>
                <a:ea typeface="굴림체" panose="020B0609000101010101" pitchFamily="49" charset="-127"/>
              </a:rPr>
              <a:t>프로그램 </a:t>
            </a:r>
            <a:r>
              <a:rPr lang="ko-KR" altLang="en-US" sz="5600" dirty="0" smtClean="0">
                <a:latin typeface="굴림체" panose="020B0609000101010101" pitchFamily="49" charset="-127"/>
                <a:ea typeface="굴림체" panose="020B0609000101010101" pitchFamily="49" charset="-127"/>
              </a:rPr>
              <a:t>실행</a:t>
            </a:r>
            <a:endParaRPr lang="ko-KR" altLang="en-US" sz="5600" dirty="0">
              <a:latin typeface="굴림체" panose="020B0609000101010101" pitchFamily="49" charset="-127"/>
              <a:ea typeface="굴림체" panose="020B0609000101010101" pitchFamily="49" charset="-127"/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12</a:t>
            </a:fld>
            <a:endParaRPr lang="en-US" dirty="0"/>
          </a:p>
        </p:txBody>
      </p:sp>
      <p:grpSp>
        <p:nvGrpSpPr>
          <p:cNvPr id="6" name="그룹 5"/>
          <p:cNvGrpSpPr/>
          <p:nvPr/>
        </p:nvGrpSpPr>
        <p:grpSpPr>
          <a:xfrm>
            <a:off x="4205232" y="2246243"/>
            <a:ext cx="3339390" cy="2520000"/>
            <a:chOff x="4205232" y="2246243"/>
            <a:chExt cx="3339390" cy="2520000"/>
          </a:xfrm>
        </p:grpSpPr>
        <p:sp>
          <p:nvSpPr>
            <p:cNvPr id="4" name="번개 3">
              <a:hlinkHover r:id="rId2" action="ppaction://program"/>
            </p:cNvPr>
            <p:cNvSpPr/>
            <p:nvPr/>
          </p:nvSpPr>
          <p:spPr>
            <a:xfrm>
              <a:off x="4205232" y="2246243"/>
              <a:ext cx="2160000" cy="2520000"/>
            </a:xfrm>
            <a:prstGeom prst="lightningBolt">
              <a:avLst/>
            </a:prstGeom>
            <a:blipFill>
              <a:blip r:embed="rId3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 extrusionH="457200"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" name="번개 4">
              <a:hlinkHover r:id="rId2" action="ppaction://program"/>
            </p:cNvPr>
            <p:cNvSpPr/>
            <p:nvPr/>
          </p:nvSpPr>
          <p:spPr>
            <a:xfrm flipH="1">
              <a:off x="5384622" y="2246243"/>
              <a:ext cx="2160000" cy="2520000"/>
            </a:xfrm>
            <a:prstGeom prst="lightningBolt">
              <a:avLst/>
            </a:prstGeom>
            <a:blipFill>
              <a:blip r:embed="rId3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 extrusionH="457200"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678255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5000">
        <p:split orient="vert"/>
      </p:transition>
    </mc:Choice>
    <mc:Fallback xmlns="">
      <p:transition spd="slow" advClick="0" advTm="55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New_Korea02">
  <a:themeElements>
    <a:clrScheme name="New_Korea02">
      <a:dk1>
        <a:srgbClr val="000000"/>
      </a:dk1>
      <a:lt1>
        <a:srgbClr val="FFFFFF"/>
      </a:lt1>
      <a:dk2>
        <a:srgbClr val="003399"/>
      </a:dk2>
      <a:lt2>
        <a:srgbClr val="DFF0F7"/>
      </a:lt2>
      <a:accent1>
        <a:srgbClr val="F14545"/>
      </a:accent1>
      <a:accent2>
        <a:srgbClr val="F0A73C"/>
      </a:accent2>
      <a:accent3>
        <a:srgbClr val="14AEDE"/>
      </a:accent3>
      <a:accent4>
        <a:srgbClr val="A5A1FD"/>
      </a:accent4>
      <a:accent5>
        <a:srgbClr val="D17CEC"/>
      </a:accent5>
      <a:accent6>
        <a:srgbClr val="92C71B"/>
      </a:accent6>
      <a:hlink>
        <a:srgbClr val="0099CC"/>
      </a:hlink>
      <a:folHlink>
        <a:srgbClr val="D56080"/>
      </a:folHlink>
    </a:clrScheme>
    <a:fontScheme name="New_Korea02">
      <a:majorFont>
        <a:latin typeface="Arial"/>
        <a:ea typeface=""/>
        <a:cs typeface=""/>
        <a:font script="Grek" typeface="Corbel"/>
        <a:font script="Cyrl" typeface="Corbel"/>
        <a:font script="Jpan" typeface="HGｺﾞｼｯｸE"/>
        <a:font script="Hang" typeface="맑은 고딕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Arial"/>
        <a:ea typeface=""/>
        <a:cs typeface=""/>
        <a:font script="Grek" typeface="Corbel"/>
        <a:font script="Cyrl" typeface="Corbel"/>
        <a:font script="Jpan" typeface="HGｺﾞｼｯｸE"/>
        <a:font script="Hang" typeface="맑은 고딕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New_Korea02">
      <a:fillStyleLst>
        <a:solidFill>
          <a:schemeClr val="phClr"/>
        </a:solidFill>
        <a:gradFill rotWithShape="1">
          <a:gsLst>
            <a:gs pos="0">
              <a:schemeClr val="phClr">
                <a:tint val="5000"/>
                <a:satMod val="100000"/>
              </a:schemeClr>
            </a:gs>
            <a:gs pos="35000">
              <a:schemeClr val="phClr">
                <a:tint val="37000"/>
                <a:satMod val="100000"/>
              </a:schemeClr>
            </a:gs>
            <a:gs pos="100000">
              <a:schemeClr val="phClr">
                <a:tint val="80000"/>
                <a:satMod val="12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95000"/>
                <a:shade val="100000"/>
                <a:satMod val="120000"/>
              </a:schemeClr>
            </a:gs>
            <a:gs pos="40000">
              <a:schemeClr val="phClr">
                <a:shade val="70000"/>
                <a:satMod val="150000"/>
              </a:schemeClr>
            </a:gs>
            <a:gs pos="81000">
              <a:schemeClr val="phClr">
                <a:shade val="60000"/>
                <a:satMod val="150000"/>
              </a:schemeClr>
            </a:gs>
            <a:gs pos="100000">
              <a:schemeClr val="phClr">
                <a:shade val="80000"/>
                <a:satMod val="150000"/>
              </a:schemeClr>
            </a:gs>
          </a:gsLst>
          <a:lin ang="1620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algn="br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50800" dist="38100" dir="5400000" algn="br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algn="br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glow" dir="l">
              <a:rot lat="0" lon="0" rev="16200000"/>
            </a:lightRig>
          </a:scene3d>
          <a:sp3d prstMaterial="plastic">
            <a:bevelT w="1270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satMod val="150000"/>
              </a:schemeClr>
            </a:gs>
            <a:gs pos="100000">
              <a:schemeClr val="phClr">
                <a:shade val="70000"/>
                <a:satMod val="150000"/>
              </a:schemeClr>
            </a:gs>
          </a:gsLst>
          <a:path path="circle">
            <a:fillToRect l="40000" t="40000" r="40000" b="40000"/>
          </a:path>
        </a:gradFill>
        <a:gradFill rotWithShape="1">
          <a:gsLst>
            <a:gs pos="0">
              <a:schemeClr val="phClr">
                <a:tint val="100000"/>
                <a:shade val="50000"/>
                <a:satMod val="100000"/>
              </a:schemeClr>
            </a:gs>
            <a:gs pos="100000">
              <a:schemeClr val="phClr">
                <a:tint val="95000"/>
                <a:shade val="100000"/>
                <a:satMod val="150000"/>
              </a:schemeClr>
            </a:gs>
          </a:gsLst>
          <a:lin ang="18900000" scaled="1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TM10237562[[fn=발전 테마]]</Template>
  <TotalTime>68</TotalTime>
  <Words>76</Words>
  <Application>Microsoft Office PowerPoint</Application>
  <PresentationFormat>와이드스크린</PresentationFormat>
  <Paragraphs>45</Paragraphs>
  <Slides>5</Slides>
  <Notes>4</Notes>
  <HiddenSlides>1</HiddenSlides>
  <MMClips>0</MMClips>
  <ScaleCrop>false</ScaleCrop>
  <HeadingPairs>
    <vt:vector size="8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  <vt:variant>
        <vt:lpstr>재구성한 쇼</vt:lpstr>
      </vt:variant>
      <vt:variant>
        <vt:i4>2</vt:i4>
      </vt:variant>
    </vt:vector>
  </HeadingPairs>
  <TitlesOfParts>
    <vt:vector size="14" baseType="lpstr">
      <vt:lpstr>굴림체</vt:lpstr>
      <vt:lpstr>궁서체</vt:lpstr>
      <vt:lpstr>돋움체</vt:lpstr>
      <vt:lpstr>맑은 고딕</vt:lpstr>
      <vt:lpstr>바탕체</vt:lpstr>
      <vt:lpstr>Arial</vt:lpstr>
      <vt:lpstr>New_Korea02</vt:lpstr>
      <vt:lpstr>PowerPoint 프레젠테이션</vt:lpstr>
      <vt:lpstr>정보문화지수의 개념</vt:lpstr>
      <vt:lpstr>정보문화지수의 분류</vt:lpstr>
      <vt:lpstr>PowerPoint 프레젠테이션</vt:lpstr>
      <vt:lpstr>프로그램 실행</vt:lpstr>
      <vt:lpstr>프로그램 실행1</vt:lpstr>
      <vt:lpstr>프로그램 실행2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ICI</dc:creator>
  <cp:lastModifiedBy>ICI</cp:lastModifiedBy>
  <cp:revision>10</cp:revision>
  <dcterms:created xsi:type="dcterms:W3CDTF">2020-11-27T13:41:42Z</dcterms:created>
  <dcterms:modified xsi:type="dcterms:W3CDTF">2021-02-19T06:25:04Z</dcterms:modified>
</cp:coreProperties>
</file>